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</p:sldIdLst>
  <p:sldSz cx="18288000" cy="10287000"/>
  <p:notesSz cx="6858000" cy="9144000"/>
  <p:embeddedFontLst>
    <p:embeddedFont>
      <p:font typeface="Aileron" panose="020B0604020202020204" charset="0"/>
      <p:regular r:id="rId23"/>
    </p:embeddedFont>
    <p:embeddedFont>
      <p:font typeface="Aileron Heavy" panose="020B0604020202020204" charset="0"/>
      <p:regular r:id="rId24"/>
    </p:embeddedFont>
    <p:embeddedFont>
      <p:font typeface="Gotham Italics" panose="020B0604020202020204" charset="0"/>
      <p:regular r:id="rId25"/>
    </p:embeddedFont>
    <p:embeddedFont>
      <p:font typeface="Nunito" pitchFamily="2" charset="0"/>
      <p:regular r:id="rId26"/>
      <p:bold r:id="rId27"/>
      <p:italic r:id="rId28"/>
      <p:boldItalic r:id="rId29"/>
    </p:embeddedFont>
    <p:embeddedFont>
      <p:font typeface="Open Sans" panose="020B0606030504020204" pitchFamily="34" charset="0"/>
      <p:regular r:id="rId30"/>
    </p:embeddedFont>
    <p:embeddedFont>
      <p:font typeface="Open Sans Bold" panose="020B0806030504020204" charset="0"/>
      <p:regular r:id="rId31"/>
    </p:embeddedFont>
    <p:embeddedFont>
      <p:font typeface="Open Sans Bold Italics" panose="020B0604020202020204" charset="0"/>
      <p:regular r:id="rId32"/>
    </p:embeddedFont>
    <p:embeddedFont>
      <p:font typeface="Open Sans Light" panose="020B0306030504020204" pitchFamily="34" charset="0"/>
      <p:regular r:id="rId33"/>
      <p: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301E77-9569-4F7C-A686-94F9C1DF9B23}" v="25" dt="2024-11-28T15:51:25.7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PIRES DIAS DA SILVA ." userId="49b7ca6e-10ad-4968-b406-a139ffaadf3e" providerId="ADAL" clId="{FE301E77-9569-4F7C-A686-94F9C1DF9B23}"/>
    <pc:docChg chg="undo redo custSel addSld delSld modSld sldOrd">
      <pc:chgData name="RAFAEL PIRES DIAS DA SILVA ." userId="49b7ca6e-10ad-4968-b406-a139ffaadf3e" providerId="ADAL" clId="{FE301E77-9569-4F7C-A686-94F9C1DF9B23}" dt="2024-11-28T15:58:06.194" v="168" actId="14100"/>
      <pc:docMkLst>
        <pc:docMk/>
      </pc:docMkLst>
      <pc:sldChg chg="modTransition">
        <pc:chgData name="RAFAEL PIRES DIAS DA SILVA ." userId="49b7ca6e-10ad-4968-b406-a139ffaadf3e" providerId="ADAL" clId="{FE301E77-9569-4F7C-A686-94F9C1DF9B23}" dt="2024-11-28T01:28:03.885" v="3"/>
        <pc:sldMkLst>
          <pc:docMk/>
          <pc:sldMk cId="0" sldId="256"/>
        </pc:sldMkLst>
      </pc:sldChg>
      <pc:sldChg chg="modTransition">
        <pc:chgData name="RAFAEL PIRES DIAS DA SILVA ." userId="49b7ca6e-10ad-4968-b406-a139ffaadf3e" providerId="ADAL" clId="{FE301E77-9569-4F7C-A686-94F9C1DF9B23}" dt="2024-11-28T01:28:27.982" v="7"/>
        <pc:sldMkLst>
          <pc:docMk/>
          <pc:sldMk cId="0" sldId="257"/>
        </pc:sldMkLst>
      </pc:sldChg>
      <pc:sldChg chg="modTransition">
        <pc:chgData name="RAFAEL PIRES DIAS DA SILVA ." userId="49b7ca6e-10ad-4968-b406-a139ffaadf3e" providerId="ADAL" clId="{FE301E77-9569-4F7C-A686-94F9C1DF9B23}" dt="2024-11-28T01:28:32.445" v="8"/>
        <pc:sldMkLst>
          <pc:docMk/>
          <pc:sldMk cId="0" sldId="258"/>
        </pc:sldMkLst>
      </pc:sldChg>
      <pc:sldChg chg="modSp mod modTransition">
        <pc:chgData name="RAFAEL PIRES DIAS DA SILVA ." userId="49b7ca6e-10ad-4968-b406-a139ffaadf3e" providerId="ADAL" clId="{FE301E77-9569-4F7C-A686-94F9C1DF9B23}" dt="2024-11-28T15:58:06.194" v="168" actId="14100"/>
        <pc:sldMkLst>
          <pc:docMk/>
          <pc:sldMk cId="0" sldId="259"/>
        </pc:sldMkLst>
        <pc:spChg chg="mod">
          <ac:chgData name="RAFAEL PIRES DIAS DA SILVA ." userId="49b7ca6e-10ad-4968-b406-a139ffaadf3e" providerId="ADAL" clId="{FE301E77-9569-4F7C-A686-94F9C1DF9B23}" dt="2024-11-28T15:58:06.194" v="168" actId="14100"/>
          <ac:spMkLst>
            <pc:docMk/>
            <pc:sldMk cId="0" sldId="259"/>
            <ac:spMk id="5" creationId="{00000000-0000-0000-0000-000000000000}"/>
          </ac:spMkLst>
        </pc:spChg>
      </pc:sldChg>
      <pc:sldChg chg="modTransition">
        <pc:chgData name="RAFAEL PIRES DIAS DA SILVA ." userId="49b7ca6e-10ad-4968-b406-a139ffaadf3e" providerId="ADAL" clId="{FE301E77-9569-4F7C-A686-94F9C1DF9B23}" dt="2024-11-28T01:28:43.068" v="11"/>
        <pc:sldMkLst>
          <pc:docMk/>
          <pc:sldMk cId="0" sldId="260"/>
        </pc:sldMkLst>
      </pc:sldChg>
      <pc:sldChg chg="modSp mod modTransition">
        <pc:chgData name="RAFAEL PIRES DIAS DA SILVA ." userId="49b7ca6e-10ad-4968-b406-a139ffaadf3e" providerId="ADAL" clId="{FE301E77-9569-4F7C-A686-94F9C1DF9B23}" dt="2024-11-28T15:54:01.537" v="167" actId="115"/>
        <pc:sldMkLst>
          <pc:docMk/>
          <pc:sldMk cId="0" sldId="261"/>
        </pc:sldMkLst>
        <pc:spChg chg="mod">
          <ac:chgData name="RAFAEL PIRES DIAS DA SILVA ." userId="49b7ca6e-10ad-4968-b406-a139ffaadf3e" providerId="ADAL" clId="{FE301E77-9569-4F7C-A686-94F9C1DF9B23}" dt="2024-11-28T15:54:01.537" v="167" actId="115"/>
          <ac:spMkLst>
            <pc:docMk/>
            <pc:sldMk cId="0" sldId="261"/>
            <ac:spMk id="4" creationId="{00000000-0000-0000-0000-000000000000}"/>
          </ac:spMkLst>
        </pc:spChg>
        <pc:spChg chg="mod">
          <ac:chgData name="RAFAEL PIRES DIAS DA SILVA ." userId="49b7ca6e-10ad-4968-b406-a139ffaadf3e" providerId="ADAL" clId="{FE301E77-9569-4F7C-A686-94F9C1DF9B23}" dt="2024-11-28T15:54:01.537" v="167" actId="115"/>
          <ac:spMkLst>
            <pc:docMk/>
            <pc:sldMk cId="0" sldId="261"/>
            <ac:spMk id="5" creationId="{00000000-0000-0000-0000-000000000000}"/>
          </ac:spMkLst>
        </pc:spChg>
        <pc:grpChg chg="mod">
          <ac:chgData name="RAFAEL PIRES DIAS DA SILVA ." userId="49b7ca6e-10ad-4968-b406-a139ffaadf3e" providerId="ADAL" clId="{FE301E77-9569-4F7C-A686-94F9C1DF9B23}" dt="2024-11-28T15:53:59.913" v="165" actId="14100"/>
          <ac:grpSpMkLst>
            <pc:docMk/>
            <pc:sldMk cId="0" sldId="261"/>
            <ac:grpSpMk id="3" creationId="{00000000-0000-0000-0000-000000000000}"/>
          </ac:grpSpMkLst>
        </pc:grpChg>
      </pc:sldChg>
      <pc:sldChg chg="modSp mod modTransition">
        <pc:chgData name="RAFAEL PIRES DIAS DA SILVA ." userId="49b7ca6e-10ad-4968-b406-a139ffaadf3e" providerId="ADAL" clId="{FE301E77-9569-4F7C-A686-94F9C1DF9B23}" dt="2024-11-28T13:49:35.581" v="103" actId="208"/>
        <pc:sldMkLst>
          <pc:docMk/>
          <pc:sldMk cId="0" sldId="262"/>
        </pc:sldMkLst>
        <pc:spChg chg="mod">
          <ac:chgData name="RAFAEL PIRES DIAS DA SILVA ." userId="49b7ca6e-10ad-4968-b406-a139ffaadf3e" providerId="ADAL" clId="{FE301E77-9569-4F7C-A686-94F9C1DF9B23}" dt="2024-11-28T13:49:35.581" v="103" actId="208"/>
          <ac:spMkLst>
            <pc:docMk/>
            <pc:sldMk cId="0" sldId="262"/>
            <ac:spMk id="26" creationId="{00000000-0000-0000-0000-000000000000}"/>
          </ac:spMkLst>
        </pc:spChg>
      </pc:sldChg>
      <pc:sldChg chg="modTransition">
        <pc:chgData name="RAFAEL PIRES DIAS DA SILVA ." userId="49b7ca6e-10ad-4968-b406-a139ffaadf3e" providerId="ADAL" clId="{FE301E77-9569-4F7C-A686-94F9C1DF9B23}" dt="2024-11-28T01:29:12.725" v="16"/>
        <pc:sldMkLst>
          <pc:docMk/>
          <pc:sldMk cId="0" sldId="263"/>
        </pc:sldMkLst>
      </pc:sldChg>
      <pc:sldChg chg="modTransition">
        <pc:chgData name="RAFAEL PIRES DIAS DA SILVA ." userId="49b7ca6e-10ad-4968-b406-a139ffaadf3e" providerId="ADAL" clId="{FE301E77-9569-4F7C-A686-94F9C1DF9B23}" dt="2024-11-28T01:29:16.637" v="17"/>
        <pc:sldMkLst>
          <pc:docMk/>
          <pc:sldMk cId="0" sldId="264"/>
        </pc:sldMkLst>
      </pc:sldChg>
      <pc:sldChg chg="modTransition">
        <pc:chgData name="RAFAEL PIRES DIAS DA SILVA ." userId="49b7ca6e-10ad-4968-b406-a139ffaadf3e" providerId="ADAL" clId="{FE301E77-9569-4F7C-A686-94F9C1DF9B23}" dt="2024-11-28T01:29:20.805" v="18"/>
        <pc:sldMkLst>
          <pc:docMk/>
          <pc:sldMk cId="0" sldId="265"/>
        </pc:sldMkLst>
      </pc:sldChg>
      <pc:sldChg chg="modTransition">
        <pc:chgData name="RAFAEL PIRES DIAS DA SILVA ." userId="49b7ca6e-10ad-4968-b406-a139ffaadf3e" providerId="ADAL" clId="{FE301E77-9569-4F7C-A686-94F9C1DF9B23}" dt="2024-11-28T01:29:23.556" v="19"/>
        <pc:sldMkLst>
          <pc:docMk/>
          <pc:sldMk cId="0" sldId="266"/>
        </pc:sldMkLst>
      </pc:sldChg>
      <pc:sldChg chg="delSp modSp mod modTransition">
        <pc:chgData name="RAFAEL PIRES DIAS DA SILVA ." userId="49b7ca6e-10ad-4968-b406-a139ffaadf3e" providerId="ADAL" clId="{FE301E77-9569-4F7C-A686-94F9C1DF9B23}" dt="2024-11-28T15:50:36.329" v="126"/>
        <pc:sldMkLst>
          <pc:docMk/>
          <pc:sldMk cId="0" sldId="267"/>
        </pc:sldMkLst>
        <pc:spChg chg="del mod">
          <ac:chgData name="RAFAEL PIRES DIAS DA SILVA ." userId="49b7ca6e-10ad-4968-b406-a139ffaadf3e" providerId="ADAL" clId="{FE301E77-9569-4F7C-A686-94F9C1DF9B23}" dt="2024-11-28T15:50:36.329" v="126"/>
          <ac:spMkLst>
            <pc:docMk/>
            <pc:sldMk cId="0" sldId="267"/>
            <ac:spMk id="6" creationId="{00000000-0000-0000-0000-000000000000}"/>
          </ac:spMkLst>
        </pc:spChg>
      </pc:sldChg>
      <pc:sldChg chg="modTransition">
        <pc:chgData name="RAFAEL PIRES DIAS DA SILVA ." userId="49b7ca6e-10ad-4968-b406-a139ffaadf3e" providerId="ADAL" clId="{FE301E77-9569-4F7C-A686-94F9C1DF9B23}" dt="2024-11-28T01:29:31.485" v="21"/>
        <pc:sldMkLst>
          <pc:docMk/>
          <pc:sldMk cId="0" sldId="268"/>
        </pc:sldMkLst>
      </pc:sldChg>
      <pc:sldChg chg="modSp mod">
        <pc:chgData name="RAFAEL PIRES DIAS DA SILVA ." userId="49b7ca6e-10ad-4968-b406-a139ffaadf3e" providerId="ADAL" clId="{FE301E77-9569-4F7C-A686-94F9C1DF9B23}" dt="2024-11-28T15:50:41.067" v="129" actId="20577"/>
        <pc:sldMkLst>
          <pc:docMk/>
          <pc:sldMk cId="0" sldId="269"/>
        </pc:sldMkLst>
        <pc:spChg chg="mod">
          <ac:chgData name="RAFAEL PIRES DIAS DA SILVA ." userId="49b7ca6e-10ad-4968-b406-a139ffaadf3e" providerId="ADAL" clId="{FE301E77-9569-4F7C-A686-94F9C1DF9B23}" dt="2024-11-28T15:50:41.067" v="129" actId="20577"/>
          <ac:spMkLst>
            <pc:docMk/>
            <pc:sldMk cId="0" sldId="269"/>
            <ac:spMk id="9" creationId="{00000000-0000-0000-0000-000000000000}"/>
          </ac:spMkLst>
        </pc:spChg>
      </pc:sldChg>
      <pc:sldChg chg="modSp mod">
        <pc:chgData name="RAFAEL PIRES DIAS DA SILVA ." userId="49b7ca6e-10ad-4968-b406-a139ffaadf3e" providerId="ADAL" clId="{FE301E77-9569-4F7C-A686-94F9C1DF9B23}" dt="2024-11-28T15:50:55.608" v="136" actId="1076"/>
        <pc:sldMkLst>
          <pc:docMk/>
          <pc:sldMk cId="0" sldId="270"/>
        </pc:sldMkLst>
        <pc:spChg chg="mod">
          <ac:chgData name="RAFAEL PIRES DIAS DA SILVA ." userId="49b7ca6e-10ad-4968-b406-a139ffaadf3e" providerId="ADAL" clId="{FE301E77-9569-4F7C-A686-94F9C1DF9B23}" dt="2024-11-28T15:50:55.608" v="136" actId="1076"/>
          <ac:spMkLst>
            <pc:docMk/>
            <pc:sldMk cId="0" sldId="270"/>
            <ac:spMk id="9" creationId="{00000000-0000-0000-0000-000000000000}"/>
          </ac:spMkLst>
        </pc:spChg>
        <pc:spChg chg="mod">
          <ac:chgData name="RAFAEL PIRES DIAS DA SILVA ." userId="49b7ca6e-10ad-4968-b406-a139ffaadf3e" providerId="ADAL" clId="{FE301E77-9569-4F7C-A686-94F9C1DF9B23}" dt="2024-11-28T13:47:52.489" v="99" actId="20577"/>
          <ac:spMkLst>
            <pc:docMk/>
            <pc:sldMk cId="0" sldId="270"/>
            <ac:spMk id="11" creationId="{00000000-0000-0000-0000-000000000000}"/>
          </ac:spMkLst>
        </pc:spChg>
      </pc:sldChg>
      <pc:sldChg chg="modTransition">
        <pc:chgData name="RAFAEL PIRES DIAS DA SILVA ." userId="49b7ca6e-10ad-4968-b406-a139ffaadf3e" providerId="ADAL" clId="{FE301E77-9569-4F7C-A686-94F9C1DF9B23}" dt="2024-11-28T01:29:56.982" v="28"/>
        <pc:sldMkLst>
          <pc:docMk/>
          <pc:sldMk cId="0" sldId="271"/>
        </pc:sldMkLst>
      </pc:sldChg>
      <pc:sldChg chg="addSp delSp modSp del mod modTransition">
        <pc:chgData name="RAFAEL PIRES DIAS DA SILVA ." userId="49b7ca6e-10ad-4968-b406-a139ffaadf3e" providerId="ADAL" clId="{FE301E77-9569-4F7C-A686-94F9C1DF9B23}" dt="2024-11-28T01:31:46.393" v="46" actId="2696"/>
        <pc:sldMkLst>
          <pc:docMk/>
          <pc:sldMk cId="0" sldId="275"/>
        </pc:sldMkLst>
        <pc:spChg chg="mod">
          <ac:chgData name="RAFAEL PIRES DIAS DA SILVA ." userId="49b7ca6e-10ad-4968-b406-a139ffaadf3e" providerId="ADAL" clId="{FE301E77-9569-4F7C-A686-94F9C1DF9B23}" dt="2024-11-28T01:31:32.965" v="43" actId="1076"/>
          <ac:spMkLst>
            <pc:docMk/>
            <pc:sldMk cId="0" sldId="275"/>
            <ac:spMk id="3" creationId="{00000000-0000-0000-0000-000000000000}"/>
          </ac:spMkLst>
        </pc:spChg>
        <pc:spChg chg="del mod">
          <ac:chgData name="RAFAEL PIRES DIAS DA SILVA ." userId="49b7ca6e-10ad-4968-b406-a139ffaadf3e" providerId="ADAL" clId="{FE301E77-9569-4F7C-A686-94F9C1DF9B23}" dt="2024-11-28T01:31:40.325" v="45" actId="478"/>
          <ac:spMkLst>
            <pc:docMk/>
            <pc:sldMk cId="0" sldId="275"/>
            <ac:spMk id="5" creationId="{00000000-0000-0000-0000-000000000000}"/>
          </ac:spMkLst>
        </pc:spChg>
        <pc:grpChg chg="mod">
          <ac:chgData name="RAFAEL PIRES DIAS DA SILVA ." userId="49b7ca6e-10ad-4968-b406-a139ffaadf3e" providerId="ADAL" clId="{FE301E77-9569-4F7C-A686-94F9C1DF9B23}" dt="2024-11-28T01:31:23.092" v="42" actId="1076"/>
          <ac:grpSpMkLst>
            <pc:docMk/>
            <pc:sldMk cId="0" sldId="275"/>
            <ac:grpSpMk id="2" creationId="{00000000-0000-0000-0000-000000000000}"/>
          </ac:grpSpMkLst>
        </pc:grpChg>
        <pc:grpChg chg="add del">
          <ac:chgData name="RAFAEL PIRES DIAS DA SILVA ." userId="49b7ca6e-10ad-4968-b406-a139ffaadf3e" providerId="ADAL" clId="{FE301E77-9569-4F7C-A686-94F9C1DF9B23}" dt="2024-11-28T01:31:14.694" v="40" actId="478"/>
          <ac:grpSpMkLst>
            <pc:docMk/>
            <pc:sldMk cId="0" sldId="275"/>
            <ac:grpSpMk id="6" creationId="{00000000-0000-0000-0000-000000000000}"/>
          </ac:grpSpMkLst>
        </pc:grpChg>
      </pc:sldChg>
      <pc:sldChg chg="addSp modSp new mod ord">
        <pc:chgData name="RAFAEL PIRES DIAS DA SILVA ." userId="49b7ca6e-10ad-4968-b406-a139ffaadf3e" providerId="ADAL" clId="{FE301E77-9569-4F7C-A686-94F9C1DF9B23}" dt="2024-11-28T13:46:37.056" v="72" actId="1076"/>
        <pc:sldMkLst>
          <pc:docMk/>
          <pc:sldMk cId="2639503323" sldId="275"/>
        </pc:sldMkLst>
        <pc:spChg chg="add mod">
          <ac:chgData name="RAFAEL PIRES DIAS DA SILVA ." userId="49b7ca6e-10ad-4968-b406-a139ffaadf3e" providerId="ADAL" clId="{FE301E77-9569-4F7C-A686-94F9C1DF9B23}" dt="2024-11-28T13:46:37.056" v="72" actId="1076"/>
          <ac:spMkLst>
            <pc:docMk/>
            <pc:sldMk cId="2639503323" sldId="275"/>
            <ac:spMk id="3" creationId="{DA22D6DF-5BE6-BA60-1D25-70979BCF100F}"/>
          </ac:spMkLst>
        </pc:spChg>
      </pc:sldChg>
      <pc:sldChg chg="modSp add mod ord">
        <pc:chgData name="RAFAEL PIRES DIAS DA SILVA ." userId="49b7ca6e-10ad-4968-b406-a139ffaadf3e" providerId="ADAL" clId="{FE301E77-9569-4F7C-A686-94F9C1DF9B23}" dt="2024-11-28T15:52:12.948" v="161" actId="1076"/>
        <pc:sldMkLst>
          <pc:docMk/>
          <pc:sldMk cId="695063444" sldId="276"/>
        </pc:sldMkLst>
        <pc:spChg chg="mod">
          <ac:chgData name="RAFAEL PIRES DIAS DA SILVA ." userId="49b7ca6e-10ad-4968-b406-a139ffaadf3e" providerId="ADAL" clId="{FE301E77-9569-4F7C-A686-94F9C1DF9B23}" dt="2024-11-28T15:52:07.220" v="160" actId="14100"/>
          <ac:spMkLst>
            <pc:docMk/>
            <pc:sldMk cId="695063444" sldId="276"/>
            <ac:spMk id="5" creationId="{60874A6C-0C99-3F5C-E145-8A63DBABB5FC}"/>
          </ac:spMkLst>
        </pc:spChg>
        <pc:grpChg chg="mod">
          <ac:chgData name="RAFAEL PIRES DIAS DA SILVA ." userId="49b7ca6e-10ad-4968-b406-a139ffaadf3e" providerId="ADAL" clId="{FE301E77-9569-4F7C-A686-94F9C1DF9B23}" dt="2024-11-28T15:52:12.948" v="161" actId="1076"/>
          <ac:grpSpMkLst>
            <pc:docMk/>
            <pc:sldMk cId="695063444" sldId="276"/>
            <ac:grpSpMk id="2" creationId="{94C4B5C8-379E-1ACB-2B7C-ED0FEF006B8E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1.pn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gif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18" Type="http://schemas.openxmlformats.org/officeDocument/2006/relationships/image" Target="../media/image31.png"/><Relationship Id="rId3" Type="http://schemas.openxmlformats.org/officeDocument/2006/relationships/image" Target="../media/image2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9.svg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10" Type="http://schemas.openxmlformats.org/officeDocument/2006/relationships/image" Target="../media/image25.png"/><Relationship Id="rId19" Type="http://schemas.openxmlformats.org/officeDocument/2006/relationships/image" Target="../media/image32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596393" y="-4588885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gradFill>
                <a:gsLst>
                  <a:gs pos="0">
                    <a:srgbClr val="0053F3">
                      <a:alpha val="12000"/>
                    </a:srgbClr>
                  </a:gs>
                  <a:gs pos="100000">
                    <a:srgbClr val="0B0088">
                      <a:alpha val="12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493153" y="4532613"/>
            <a:ext cx="10994424" cy="1099442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gradFill>
                <a:gsLst>
                  <a:gs pos="0">
                    <a:srgbClr val="0053F3">
                      <a:alpha val="12000"/>
                    </a:srgbClr>
                  </a:gs>
                  <a:gs pos="100000">
                    <a:srgbClr val="0B0088">
                      <a:alpha val="12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628425" y="7369214"/>
            <a:ext cx="8645350" cy="1536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2"/>
              </a:lnSpc>
              <a:spcBef>
                <a:spcPct val="0"/>
              </a:spcBef>
            </a:pPr>
            <a:r>
              <a:rPr lang="en-US" sz="4401" i="1" spc="246">
                <a:solidFill>
                  <a:srgbClr val="191919"/>
                </a:solidFill>
                <a:latin typeface="Gotham Italics"/>
                <a:ea typeface="Gotham Italics"/>
                <a:cs typeface="Gotham Italics"/>
                <a:sym typeface="Gotham Italics"/>
              </a:rPr>
              <a:t>Rafael Pires Dias da Silva - 1ADSA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29781" y="1082222"/>
            <a:ext cx="11159517" cy="360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30"/>
              </a:lnSpc>
              <a:spcBef>
                <a:spcPct val="0"/>
              </a:spcBef>
            </a:pPr>
            <a:r>
              <a:rPr lang="en-US" sz="10307" b="1" spc="1443">
                <a:solidFill>
                  <a:srgbClr val="002659"/>
                </a:solidFill>
                <a:latin typeface="Aileron Heavy"/>
                <a:ea typeface="Aileron Heavy"/>
                <a:cs typeface="Aileron Heavy"/>
                <a:sym typeface="Aileron Heavy"/>
              </a:rPr>
              <a:t>MEU MUNDO EM INGLÊS</a:t>
            </a:r>
          </a:p>
        </p:txBody>
      </p:sp>
      <p:sp>
        <p:nvSpPr>
          <p:cNvPr id="10" name="Freeform 10"/>
          <p:cNvSpPr/>
          <p:nvPr/>
        </p:nvSpPr>
        <p:spPr>
          <a:xfrm>
            <a:off x="-2083156" y="0"/>
            <a:ext cx="4651379" cy="3086824"/>
          </a:xfrm>
          <a:custGeom>
            <a:avLst/>
            <a:gdLst/>
            <a:ahLst/>
            <a:cxnLst/>
            <a:rect l="l" t="t" r="r" b="b"/>
            <a:pathLst>
              <a:path w="4651379" h="3086824">
                <a:moveTo>
                  <a:pt x="0" y="0"/>
                </a:moveTo>
                <a:lnTo>
                  <a:pt x="4651379" y="0"/>
                </a:lnTo>
                <a:lnTo>
                  <a:pt x="4651379" y="3086824"/>
                </a:lnTo>
                <a:lnTo>
                  <a:pt x="0" y="3086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14338986" y="8043475"/>
            <a:ext cx="4651379" cy="3086824"/>
          </a:xfrm>
          <a:custGeom>
            <a:avLst/>
            <a:gdLst/>
            <a:ahLst/>
            <a:cxnLst/>
            <a:rect l="l" t="t" r="r" b="b"/>
            <a:pathLst>
              <a:path w="4651379" h="3086824">
                <a:moveTo>
                  <a:pt x="0" y="0"/>
                </a:moveTo>
                <a:lnTo>
                  <a:pt x="4651379" y="0"/>
                </a:lnTo>
                <a:lnTo>
                  <a:pt x="4651379" y="3086824"/>
                </a:lnTo>
                <a:lnTo>
                  <a:pt x="0" y="3086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2" name="Group 12"/>
          <p:cNvGrpSpPr/>
          <p:nvPr/>
        </p:nvGrpSpPr>
        <p:grpSpPr>
          <a:xfrm>
            <a:off x="-659147" y="9258300"/>
            <a:ext cx="8446777" cy="1543050"/>
            <a:chOff x="0" y="0"/>
            <a:chExt cx="2224665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24666" cy="406400"/>
            </a:xfrm>
            <a:custGeom>
              <a:avLst/>
              <a:gdLst/>
              <a:ahLst/>
              <a:cxnLst/>
              <a:rect l="l" t="t" r="r" b="b"/>
              <a:pathLst>
                <a:path w="2224666" h="406400">
                  <a:moveTo>
                    <a:pt x="46744" y="0"/>
                  </a:moveTo>
                  <a:lnTo>
                    <a:pt x="2177921" y="0"/>
                  </a:lnTo>
                  <a:cubicBezTo>
                    <a:pt x="2203737" y="0"/>
                    <a:pt x="2224666" y="20928"/>
                    <a:pt x="2224666" y="46744"/>
                  </a:cubicBezTo>
                  <a:lnTo>
                    <a:pt x="2224666" y="359656"/>
                  </a:lnTo>
                  <a:cubicBezTo>
                    <a:pt x="2224666" y="385472"/>
                    <a:pt x="2203737" y="406400"/>
                    <a:pt x="2177921" y="406400"/>
                  </a:cubicBezTo>
                  <a:lnTo>
                    <a:pt x="46744" y="406400"/>
                  </a:lnTo>
                  <a:cubicBezTo>
                    <a:pt x="20928" y="406400"/>
                    <a:pt x="0" y="385472"/>
                    <a:pt x="0" y="359656"/>
                  </a:cubicBezTo>
                  <a:lnTo>
                    <a:pt x="0" y="46744"/>
                  </a:lnTo>
                  <a:cubicBezTo>
                    <a:pt x="0" y="20928"/>
                    <a:pt x="20928" y="0"/>
                    <a:pt x="467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53F3">
                    <a:alpha val="100000"/>
                  </a:srgbClr>
                </a:gs>
                <a:gs pos="100000">
                  <a:srgbClr val="0B008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22466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859842" y="-514350"/>
            <a:ext cx="8446777" cy="1543050"/>
            <a:chOff x="0" y="0"/>
            <a:chExt cx="2224665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224666" cy="406400"/>
            </a:xfrm>
            <a:custGeom>
              <a:avLst/>
              <a:gdLst/>
              <a:ahLst/>
              <a:cxnLst/>
              <a:rect l="l" t="t" r="r" b="b"/>
              <a:pathLst>
                <a:path w="2224666" h="406400">
                  <a:moveTo>
                    <a:pt x="46744" y="0"/>
                  </a:moveTo>
                  <a:lnTo>
                    <a:pt x="2177921" y="0"/>
                  </a:lnTo>
                  <a:cubicBezTo>
                    <a:pt x="2203737" y="0"/>
                    <a:pt x="2224666" y="20928"/>
                    <a:pt x="2224666" y="46744"/>
                  </a:cubicBezTo>
                  <a:lnTo>
                    <a:pt x="2224666" y="359656"/>
                  </a:lnTo>
                  <a:cubicBezTo>
                    <a:pt x="2224666" y="385472"/>
                    <a:pt x="2203737" y="406400"/>
                    <a:pt x="2177921" y="406400"/>
                  </a:cubicBezTo>
                  <a:lnTo>
                    <a:pt x="46744" y="406400"/>
                  </a:lnTo>
                  <a:cubicBezTo>
                    <a:pt x="20928" y="406400"/>
                    <a:pt x="0" y="385472"/>
                    <a:pt x="0" y="359656"/>
                  </a:cubicBezTo>
                  <a:lnTo>
                    <a:pt x="0" y="46744"/>
                  </a:lnTo>
                  <a:cubicBezTo>
                    <a:pt x="0" y="20928"/>
                    <a:pt x="20928" y="0"/>
                    <a:pt x="467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53F3">
                    <a:alpha val="100000"/>
                  </a:srgbClr>
                </a:gs>
                <a:gs pos="100000">
                  <a:srgbClr val="0B008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22466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85807" y="-295157"/>
            <a:ext cx="20308334" cy="2647713"/>
            <a:chOff x="0" y="0"/>
            <a:chExt cx="716718" cy="934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6718" cy="93443"/>
            </a:xfrm>
            <a:custGeom>
              <a:avLst/>
              <a:gdLst/>
              <a:ahLst/>
              <a:cxnLst/>
              <a:rect l="l" t="t" r="r" b="b"/>
              <a:pathLst>
                <a:path w="716718" h="93443">
                  <a:moveTo>
                    <a:pt x="0" y="0"/>
                  </a:moveTo>
                  <a:lnTo>
                    <a:pt x="716718" y="0"/>
                  </a:lnTo>
                  <a:lnTo>
                    <a:pt x="716718" y="93443"/>
                  </a:lnTo>
                  <a:lnTo>
                    <a:pt x="0" y="93443"/>
                  </a:lnTo>
                  <a:close/>
                </a:path>
              </a:pathLst>
            </a:custGeom>
            <a:gradFill rotWithShape="1">
              <a:gsLst>
                <a:gs pos="0">
                  <a:srgbClr val="0053F3">
                    <a:alpha val="100000"/>
                  </a:srgbClr>
                </a:gs>
                <a:gs pos="100000">
                  <a:srgbClr val="0B0088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16718" cy="131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2073169"/>
            <a:ext cx="18288000" cy="8385256"/>
          </a:xfrm>
          <a:custGeom>
            <a:avLst/>
            <a:gdLst/>
            <a:ahLst/>
            <a:cxnLst/>
            <a:rect l="l" t="t" r="r" b="b"/>
            <a:pathLst>
              <a:path w="18288000" h="8385256">
                <a:moveTo>
                  <a:pt x="0" y="0"/>
                </a:moveTo>
                <a:lnTo>
                  <a:pt x="18288000" y="0"/>
                </a:lnTo>
                <a:lnTo>
                  <a:pt x="18288000" y="8385256"/>
                </a:lnTo>
                <a:lnTo>
                  <a:pt x="0" y="83852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46" b="-282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7376067" y="304802"/>
            <a:ext cx="4184586" cy="1295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500"/>
              </a:lnSpc>
              <a:spcBef>
                <a:spcPct val="0"/>
              </a:spcBef>
            </a:pPr>
            <a:r>
              <a:rPr lang="en-US" sz="7500" b="1" i="1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Trello</a:t>
            </a: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85807" y="-295157"/>
            <a:ext cx="20308334" cy="2647713"/>
            <a:chOff x="0" y="0"/>
            <a:chExt cx="716718" cy="934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6718" cy="93443"/>
            </a:xfrm>
            <a:custGeom>
              <a:avLst/>
              <a:gdLst/>
              <a:ahLst/>
              <a:cxnLst/>
              <a:rect l="l" t="t" r="r" b="b"/>
              <a:pathLst>
                <a:path w="716718" h="93443">
                  <a:moveTo>
                    <a:pt x="0" y="0"/>
                  </a:moveTo>
                  <a:lnTo>
                    <a:pt x="716718" y="0"/>
                  </a:lnTo>
                  <a:lnTo>
                    <a:pt x="716718" y="93443"/>
                  </a:lnTo>
                  <a:lnTo>
                    <a:pt x="0" y="93443"/>
                  </a:lnTo>
                  <a:close/>
                </a:path>
              </a:pathLst>
            </a:custGeom>
            <a:gradFill rotWithShape="1">
              <a:gsLst>
                <a:gs pos="0">
                  <a:srgbClr val="0053F3">
                    <a:alpha val="100000"/>
                  </a:srgbClr>
                </a:gs>
                <a:gs pos="100000">
                  <a:srgbClr val="0B0088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16718" cy="131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48444" y="3796474"/>
            <a:ext cx="17791112" cy="3389152"/>
          </a:xfrm>
          <a:custGeom>
            <a:avLst/>
            <a:gdLst/>
            <a:ahLst/>
            <a:cxnLst/>
            <a:rect l="l" t="t" r="r" b="b"/>
            <a:pathLst>
              <a:path w="17791112" h="3389152">
                <a:moveTo>
                  <a:pt x="0" y="0"/>
                </a:moveTo>
                <a:lnTo>
                  <a:pt x="17791112" y="0"/>
                </a:lnTo>
                <a:lnTo>
                  <a:pt x="17791112" y="3389152"/>
                </a:lnTo>
                <a:lnTo>
                  <a:pt x="0" y="33891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0" b="-81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3939655" y="402910"/>
            <a:ext cx="9488613" cy="1127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240"/>
              </a:lnSpc>
              <a:spcBef>
                <a:spcPct val="0"/>
              </a:spcBef>
            </a:pPr>
            <a:r>
              <a:rPr lang="en-US" sz="6600" b="1" i="1" dirty="0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Backlog de </a:t>
            </a:r>
            <a:r>
              <a:rPr lang="en-US" sz="6600" b="1" i="1" dirty="0" err="1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Requisitos</a:t>
            </a:r>
            <a:endParaRPr lang="en-US" sz="6600" b="1" i="1" dirty="0">
              <a:solidFill>
                <a:srgbClr val="FFFFFF"/>
              </a:solidFill>
              <a:latin typeface="Open Sans Bold Italics"/>
              <a:ea typeface="Open Sans Bold Italics"/>
              <a:cs typeface="Open Sans Bold Italics"/>
              <a:sym typeface="Open Sans Bold Italics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70378"/>
            <a:ext cx="12303601" cy="10557378"/>
            <a:chOff x="0" y="0"/>
            <a:chExt cx="434217" cy="3725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4217" cy="372589"/>
            </a:xfrm>
            <a:custGeom>
              <a:avLst/>
              <a:gdLst/>
              <a:ahLst/>
              <a:cxnLst/>
              <a:rect l="l" t="t" r="r" b="b"/>
              <a:pathLst>
                <a:path w="434217" h="372589">
                  <a:moveTo>
                    <a:pt x="0" y="0"/>
                  </a:moveTo>
                  <a:lnTo>
                    <a:pt x="434217" y="0"/>
                  </a:lnTo>
                  <a:lnTo>
                    <a:pt x="434217" y="372589"/>
                  </a:lnTo>
                  <a:lnTo>
                    <a:pt x="0" y="372589"/>
                  </a:lnTo>
                  <a:close/>
                </a:path>
              </a:pathLst>
            </a:custGeom>
            <a:gradFill rotWithShape="1">
              <a:gsLst>
                <a:gs pos="0">
                  <a:srgbClr val="0053F3">
                    <a:alpha val="100000"/>
                  </a:srgbClr>
                </a:gs>
                <a:gs pos="100000">
                  <a:srgbClr val="0B0088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4217" cy="4106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341750" y="1224545"/>
            <a:ext cx="4184586" cy="1295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500"/>
              </a:lnSpc>
              <a:spcBef>
                <a:spcPct val="0"/>
              </a:spcBef>
            </a:pPr>
            <a:r>
              <a:rPr lang="en-US" sz="7500" b="1" i="1">
                <a:solidFill>
                  <a:srgbClr val="FDFDFD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O Site...</a:t>
            </a: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67611" y="-362475"/>
            <a:ext cx="7739117" cy="10649475"/>
            <a:chOff x="0" y="0"/>
            <a:chExt cx="273128" cy="3758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3128" cy="375839"/>
            </a:xfrm>
            <a:custGeom>
              <a:avLst/>
              <a:gdLst/>
              <a:ahLst/>
              <a:cxnLst/>
              <a:rect l="l" t="t" r="r" b="b"/>
              <a:pathLst>
                <a:path w="273128" h="375839">
                  <a:moveTo>
                    <a:pt x="0" y="0"/>
                  </a:moveTo>
                  <a:lnTo>
                    <a:pt x="273128" y="0"/>
                  </a:lnTo>
                  <a:lnTo>
                    <a:pt x="273128" y="375839"/>
                  </a:lnTo>
                  <a:lnTo>
                    <a:pt x="0" y="375839"/>
                  </a:lnTo>
                  <a:close/>
                </a:path>
              </a:pathLst>
            </a:custGeom>
            <a:gradFill rotWithShape="1">
              <a:gsLst>
                <a:gs pos="0">
                  <a:srgbClr val="0053F3">
                    <a:alpha val="100000"/>
                  </a:srgbClr>
                </a:gs>
                <a:gs pos="100000">
                  <a:srgbClr val="0B0088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3128" cy="413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44444" y="81545"/>
            <a:ext cx="5425135" cy="1110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133"/>
              </a:lnSpc>
              <a:spcBef>
                <a:spcPct val="0"/>
              </a:spcBef>
            </a:pPr>
            <a:r>
              <a:rPr lang="en-US" sz="6524" b="1" i="1">
                <a:solidFill>
                  <a:srgbClr val="002659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Dificuldades?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358589" y="7767112"/>
            <a:ext cx="7739117" cy="2519888"/>
            <a:chOff x="0" y="0"/>
            <a:chExt cx="273128" cy="889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3128" cy="88931"/>
            </a:xfrm>
            <a:custGeom>
              <a:avLst/>
              <a:gdLst/>
              <a:ahLst/>
              <a:cxnLst/>
              <a:rect l="l" t="t" r="r" b="b"/>
              <a:pathLst>
                <a:path w="273128" h="88931">
                  <a:moveTo>
                    <a:pt x="0" y="0"/>
                  </a:moveTo>
                  <a:lnTo>
                    <a:pt x="273128" y="0"/>
                  </a:lnTo>
                  <a:lnTo>
                    <a:pt x="273128" y="88931"/>
                  </a:lnTo>
                  <a:lnTo>
                    <a:pt x="0" y="88931"/>
                  </a:lnTo>
                  <a:close/>
                </a:path>
              </a:pathLst>
            </a:custGeom>
            <a:gradFill rotWithShape="1">
              <a:gsLst>
                <a:gs pos="0">
                  <a:srgbClr val="0053F3">
                    <a:alpha val="100000"/>
                  </a:srgbClr>
                </a:gs>
                <a:gs pos="100000">
                  <a:srgbClr val="0B0088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3128" cy="127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67611" y="-362475"/>
            <a:ext cx="7739117" cy="10649475"/>
            <a:chOff x="0" y="0"/>
            <a:chExt cx="273128" cy="3758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3128" cy="375839"/>
            </a:xfrm>
            <a:custGeom>
              <a:avLst/>
              <a:gdLst/>
              <a:ahLst/>
              <a:cxnLst/>
              <a:rect l="l" t="t" r="r" b="b"/>
              <a:pathLst>
                <a:path w="273128" h="375839">
                  <a:moveTo>
                    <a:pt x="0" y="0"/>
                  </a:moveTo>
                  <a:lnTo>
                    <a:pt x="273128" y="0"/>
                  </a:lnTo>
                  <a:lnTo>
                    <a:pt x="273128" y="375839"/>
                  </a:lnTo>
                  <a:lnTo>
                    <a:pt x="0" y="375839"/>
                  </a:lnTo>
                  <a:close/>
                </a:path>
              </a:pathLst>
            </a:custGeom>
            <a:gradFill rotWithShape="1">
              <a:gsLst>
                <a:gs pos="0">
                  <a:srgbClr val="0053F3">
                    <a:alpha val="100000"/>
                  </a:srgbClr>
                </a:gs>
                <a:gs pos="100000">
                  <a:srgbClr val="0B0088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3128" cy="413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44444" y="81545"/>
            <a:ext cx="5425135" cy="1110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133"/>
              </a:lnSpc>
              <a:spcBef>
                <a:spcPct val="0"/>
              </a:spcBef>
            </a:pPr>
            <a:r>
              <a:rPr lang="en-US" sz="6524" b="1" i="1">
                <a:solidFill>
                  <a:srgbClr val="002659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Dificuldades?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358589" y="7767112"/>
            <a:ext cx="7739117" cy="2519888"/>
            <a:chOff x="0" y="0"/>
            <a:chExt cx="273128" cy="889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3128" cy="88931"/>
            </a:xfrm>
            <a:custGeom>
              <a:avLst/>
              <a:gdLst/>
              <a:ahLst/>
              <a:cxnLst/>
              <a:rect l="l" t="t" r="r" b="b"/>
              <a:pathLst>
                <a:path w="273128" h="88931">
                  <a:moveTo>
                    <a:pt x="0" y="0"/>
                  </a:moveTo>
                  <a:lnTo>
                    <a:pt x="273128" y="0"/>
                  </a:lnTo>
                  <a:lnTo>
                    <a:pt x="273128" y="88931"/>
                  </a:lnTo>
                  <a:lnTo>
                    <a:pt x="0" y="88931"/>
                  </a:lnTo>
                  <a:close/>
                </a:path>
              </a:pathLst>
            </a:custGeom>
            <a:gradFill rotWithShape="1">
              <a:gsLst>
                <a:gs pos="0">
                  <a:srgbClr val="0053F3">
                    <a:alpha val="100000"/>
                  </a:srgbClr>
                </a:gs>
                <a:gs pos="100000">
                  <a:srgbClr val="0B0088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3128" cy="127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481444" y="1954662"/>
            <a:ext cx="1709556" cy="1043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737"/>
              </a:lnSpc>
              <a:spcBef>
                <a:spcPct val="0"/>
              </a:spcBef>
            </a:pPr>
            <a:r>
              <a:rPr lang="en-US" sz="6240" dirty="0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SIM!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67611" y="-362475"/>
            <a:ext cx="7739117" cy="10649475"/>
            <a:chOff x="0" y="0"/>
            <a:chExt cx="273128" cy="3758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3128" cy="375839"/>
            </a:xfrm>
            <a:custGeom>
              <a:avLst/>
              <a:gdLst/>
              <a:ahLst/>
              <a:cxnLst/>
              <a:rect l="l" t="t" r="r" b="b"/>
              <a:pathLst>
                <a:path w="273128" h="375839">
                  <a:moveTo>
                    <a:pt x="0" y="0"/>
                  </a:moveTo>
                  <a:lnTo>
                    <a:pt x="273128" y="0"/>
                  </a:lnTo>
                  <a:lnTo>
                    <a:pt x="273128" y="375839"/>
                  </a:lnTo>
                  <a:lnTo>
                    <a:pt x="0" y="375839"/>
                  </a:lnTo>
                  <a:close/>
                </a:path>
              </a:pathLst>
            </a:custGeom>
            <a:gradFill rotWithShape="1">
              <a:gsLst>
                <a:gs pos="0">
                  <a:srgbClr val="0053F3">
                    <a:alpha val="100000"/>
                  </a:srgbClr>
                </a:gs>
                <a:gs pos="100000">
                  <a:srgbClr val="0B0088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3128" cy="413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44444" y="81545"/>
            <a:ext cx="5425135" cy="1110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133"/>
              </a:lnSpc>
              <a:spcBef>
                <a:spcPct val="0"/>
              </a:spcBef>
            </a:pPr>
            <a:r>
              <a:rPr lang="en-US" sz="6524" b="1" i="1">
                <a:solidFill>
                  <a:srgbClr val="002659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Dificuldades?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358589" y="7767112"/>
            <a:ext cx="7739117" cy="2519888"/>
            <a:chOff x="0" y="0"/>
            <a:chExt cx="273128" cy="889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3128" cy="88931"/>
            </a:xfrm>
            <a:custGeom>
              <a:avLst/>
              <a:gdLst/>
              <a:ahLst/>
              <a:cxnLst/>
              <a:rect l="l" t="t" r="r" b="b"/>
              <a:pathLst>
                <a:path w="273128" h="88931">
                  <a:moveTo>
                    <a:pt x="0" y="0"/>
                  </a:moveTo>
                  <a:lnTo>
                    <a:pt x="273128" y="0"/>
                  </a:lnTo>
                  <a:lnTo>
                    <a:pt x="273128" y="88931"/>
                  </a:lnTo>
                  <a:lnTo>
                    <a:pt x="0" y="88931"/>
                  </a:lnTo>
                  <a:close/>
                </a:path>
              </a:pathLst>
            </a:custGeom>
            <a:gradFill rotWithShape="1">
              <a:gsLst>
                <a:gs pos="0">
                  <a:srgbClr val="0053F3">
                    <a:alpha val="100000"/>
                  </a:srgbClr>
                </a:gs>
                <a:gs pos="100000">
                  <a:srgbClr val="0B0088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3128" cy="127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440942" y="1924588"/>
            <a:ext cx="1785756" cy="1043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737"/>
              </a:lnSpc>
              <a:spcBef>
                <a:spcPct val="0"/>
              </a:spcBef>
            </a:pPr>
            <a:r>
              <a:rPr lang="en-US" sz="6240" dirty="0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SIM!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0" y="3700358"/>
            <a:ext cx="10921710" cy="1261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1"/>
              </a:lnSpc>
              <a:spcBef>
                <a:spcPct val="0"/>
              </a:spcBef>
            </a:pPr>
            <a:r>
              <a:rPr lang="en-US" sz="2443" dirty="0" err="1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Quando</a:t>
            </a:r>
            <a:r>
              <a:rPr lang="en-US" sz="2443" dirty="0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43" dirty="0" err="1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criança</a:t>
            </a:r>
            <a:r>
              <a:rPr lang="en-US" sz="2443" dirty="0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443" dirty="0" err="1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tinha</a:t>
            </a:r>
            <a:r>
              <a:rPr lang="en-US" sz="2443" dirty="0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43" dirty="0" err="1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muita</a:t>
            </a:r>
            <a:r>
              <a:rPr lang="en-US" sz="2443" dirty="0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43" dirty="0" err="1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insegurança</a:t>
            </a:r>
            <a:r>
              <a:rPr lang="en-US" sz="2443" dirty="0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43" dirty="0" err="1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quanto</a:t>
            </a:r>
            <a:r>
              <a:rPr lang="en-US" sz="2443" dirty="0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2443" dirty="0" err="1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minha</a:t>
            </a:r>
            <a:r>
              <a:rPr lang="en-US" sz="2443" dirty="0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43" dirty="0" err="1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voz</a:t>
            </a:r>
            <a:r>
              <a:rPr lang="en-US" sz="2443" dirty="0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, pois a </a:t>
            </a:r>
            <a:r>
              <a:rPr lang="en-US" sz="2443" dirty="0" err="1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achava</a:t>
            </a:r>
            <a:r>
              <a:rPr lang="en-US" sz="2443" dirty="0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43" dirty="0" err="1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muito</a:t>
            </a:r>
            <a:r>
              <a:rPr lang="en-US" sz="2443" dirty="0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43" dirty="0" err="1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fina</a:t>
            </a:r>
            <a:r>
              <a:rPr lang="en-US" sz="2443" dirty="0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en-US" sz="2443" dirty="0" err="1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Também</a:t>
            </a:r>
            <a:r>
              <a:rPr lang="en-US" sz="2443" dirty="0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443" dirty="0" err="1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não</a:t>
            </a:r>
            <a:r>
              <a:rPr lang="en-US" sz="2443" dirty="0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43" dirty="0" err="1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tinha</a:t>
            </a:r>
            <a:r>
              <a:rPr lang="en-US" sz="2443" dirty="0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43" dirty="0" err="1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uma</a:t>
            </a:r>
            <a:r>
              <a:rPr lang="en-US" sz="2443" dirty="0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43" dirty="0" err="1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comunicação</a:t>
            </a:r>
            <a:r>
              <a:rPr lang="en-US" sz="2443" dirty="0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43" dirty="0" err="1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clara</a:t>
            </a:r>
            <a:r>
              <a:rPr lang="en-US" sz="2443" dirty="0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 e </a:t>
            </a:r>
            <a:r>
              <a:rPr lang="en-US" sz="2443" dirty="0" err="1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objetiva</a:t>
            </a:r>
            <a:r>
              <a:rPr lang="en-US" sz="2443" dirty="0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 com </a:t>
            </a:r>
            <a:r>
              <a:rPr lang="en-US" sz="2443" dirty="0" err="1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outras</a:t>
            </a:r>
            <a:r>
              <a:rPr lang="en-US" sz="2443" dirty="0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43" dirty="0" err="1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pessoas</a:t>
            </a:r>
            <a:r>
              <a:rPr lang="en-US" sz="2443" dirty="0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43" dirty="0" err="1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por</a:t>
            </a:r>
            <a:r>
              <a:rPr lang="en-US" sz="2443" dirty="0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43" dirty="0" err="1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falta</a:t>
            </a:r>
            <a:r>
              <a:rPr lang="en-US" sz="2443" dirty="0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443" dirty="0" err="1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exercitar</a:t>
            </a:r>
            <a:r>
              <a:rPr lang="en-US" sz="2443" dirty="0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2443" dirty="0" err="1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fala</a:t>
            </a:r>
            <a:r>
              <a:rPr lang="en-US" sz="2443" dirty="0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0" y="5105400"/>
            <a:ext cx="10921710" cy="1715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1"/>
              </a:lnSpc>
              <a:spcBef>
                <a:spcPct val="0"/>
              </a:spcBef>
            </a:pPr>
            <a:r>
              <a:rPr lang="en-US" sz="2443" dirty="0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Fazer </a:t>
            </a:r>
            <a:r>
              <a:rPr lang="en-US" sz="2443" dirty="0" err="1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este</a:t>
            </a:r>
            <a:r>
              <a:rPr lang="en-US" sz="2443" dirty="0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43" dirty="0" err="1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exercício</a:t>
            </a:r>
            <a:r>
              <a:rPr lang="en-US" sz="2443" dirty="0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443" dirty="0" err="1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tirar</a:t>
            </a:r>
            <a:r>
              <a:rPr lang="en-US" sz="2443" dirty="0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43" dirty="0" err="1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dúvidas</a:t>
            </a:r>
            <a:r>
              <a:rPr lang="en-US" sz="2443" dirty="0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43" dirty="0" err="1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relacionadas</a:t>
            </a:r>
            <a:r>
              <a:rPr lang="en-US" sz="2443" dirty="0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 a um </a:t>
            </a:r>
            <a:r>
              <a:rPr lang="en-US" sz="2443" dirty="0" err="1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conteúdo</a:t>
            </a:r>
            <a:r>
              <a:rPr lang="en-US" sz="2443" dirty="0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43" dirty="0" err="1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específico</a:t>
            </a:r>
            <a:r>
              <a:rPr lang="en-US" sz="2443" dirty="0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 me fez </a:t>
            </a:r>
            <a:r>
              <a:rPr lang="en-US" sz="2443" dirty="0" err="1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aprimorar</a:t>
            </a:r>
            <a:r>
              <a:rPr lang="en-US" sz="2443" dirty="0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43" dirty="0" err="1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minha</a:t>
            </a:r>
            <a:r>
              <a:rPr lang="en-US" sz="2443" dirty="0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43" dirty="0" err="1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capacidade</a:t>
            </a:r>
            <a:r>
              <a:rPr lang="en-US" sz="2443" dirty="0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 de me </a:t>
            </a:r>
            <a:r>
              <a:rPr lang="en-US" sz="2443" dirty="0" err="1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comunicar</a:t>
            </a:r>
            <a:r>
              <a:rPr lang="en-US" sz="2443" dirty="0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 e me </a:t>
            </a:r>
            <a:r>
              <a:rPr lang="en-US" sz="2443" dirty="0" err="1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expressar</a:t>
            </a:r>
            <a:r>
              <a:rPr lang="en-US" sz="2443" dirty="0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 da </a:t>
            </a:r>
            <a:r>
              <a:rPr lang="en-US" sz="2443" dirty="0" err="1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maneira</a:t>
            </a:r>
            <a:r>
              <a:rPr lang="en-US" sz="2443" dirty="0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43" dirty="0" err="1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adequada</a:t>
            </a:r>
            <a:r>
              <a:rPr lang="en-US" sz="2443" dirty="0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, me </a:t>
            </a:r>
            <a:r>
              <a:rPr lang="en-US" sz="2443" dirty="0" err="1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exigindo</a:t>
            </a:r>
            <a:r>
              <a:rPr lang="en-US" sz="2443" dirty="0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43" dirty="0" err="1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também</a:t>
            </a:r>
            <a:r>
              <a:rPr lang="en-US" sz="2443" dirty="0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 um </a:t>
            </a:r>
            <a:r>
              <a:rPr lang="en-US" sz="2443" dirty="0" err="1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raciocínio</a:t>
            </a:r>
            <a:r>
              <a:rPr lang="en-US" sz="2443" dirty="0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43" dirty="0" err="1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mais</a:t>
            </a:r>
            <a:r>
              <a:rPr lang="en-US" sz="2443" dirty="0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43" dirty="0" err="1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lógico</a:t>
            </a:r>
            <a:r>
              <a:rPr lang="en-US" sz="2443" dirty="0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. E com </a:t>
            </a:r>
            <a:r>
              <a:rPr lang="en-US" sz="2443" dirty="0" err="1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isso</a:t>
            </a:r>
            <a:r>
              <a:rPr lang="en-US" sz="2443" dirty="0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443" dirty="0" err="1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eu</a:t>
            </a:r>
            <a:r>
              <a:rPr lang="en-US" sz="2443" dirty="0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43" dirty="0" err="1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também</a:t>
            </a:r>
            <a:r>
              <a:rPr lang="en-US" sz="2443" dirty="0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43" dirty="0" err="1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aprendia</a:t>
            </a:r>
            <a:r>
              <a:rPr lang="en-US" sz="2443" dirty="0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43" dirty="0" err="1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mais</a:t>
            </a:r>
            <a:r>
              <a:rPr lang="en-US" sz="2443" dirty="0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43" dirty="0" err="1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sobre</a:t>
            </a:r>
            <a:r>
              <a:rPr lang="en-US" sz="2443" dirty="0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43" dirty="0" err="1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mim</a:t>
            </a:r>
            <a:r>
              <a:rPr lang="en-US" sz="2443" dirty="0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43" dirty="0" err="1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mesmo</a:t>
            </a:r>
            <a:r>
              <a:rPr lang="en-US" sz="2443" dirty="0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, e </a:t>
            </a:r>
            <a:r>
              <a:rPr lang="en-US" sz="2443" dirty="0" err="1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como</a:t>
            </a:r>
            <a:r>
              <a:rPr lang="en-US" sz="2443" dirty="0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 me </a:t>
            </a:r>
            <a:r>
              <a:rPr lang="en-US" sz="2443" dirty="0" err="1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comporto</a:t>
            </a:r>
            <a:r>
              <a:rPr lang="en-US" sz="2443" dirty="0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35864" y="146657"/>
            <a:ext cx="8816271" cy="979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980"/>
              </a:lnSpc>
              <a:spcBef>
                <a:spcPct val="0"/>
              </a:spcBef>
            </a:pPr>
            <a:r>
              <a:rPr lang="en-US" sz="5700" b="1" i="1">
                <a:solidFill>
                  <a:srgbClr val="002659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Alguns Agradecimentos...</a:t>
            </a: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988687"/>
            <a:ext cx="5304765" cy="2982479"/>
          </a:xfrm>
          <a:custGeom>
            <a:avLst/>
            <a:gdLst/>
            <a:ahLst/>
            <a:cxnLst/>
            <a:rect l="l" t="t" r="r" b="b"/>
            <a:pathLst>
              <a:path w="5304765" h="2982479">
                <a:moveTo>
                  <a:pt x="0" y="0"/>
                </a:moveTo>
                <a:lnTo>
                  <a:pt x="5304765" y="0"/>
                </a:lnTo>
                <a:lnTo>
                  <a:pt x="5304765" y="2982479"/>
                </a:lnTo>
                <a:lnTo>
                  <a:pt x="0" y="29824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4735864" y="146657"/>
            <a:ext cx="8816271" cy="979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980"/>
              </a:lnSpc>
              <a:spcBef>
                <a:spcPct val="0"/>
              </a:spcBef>
            </a:pPr>
            <a:r>
              <a:rPr lang="en-US" sz="5700" b="1" i="1">
                <a:solidFill>
                  <a:srgbClr val="002659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Alguns Agradecimentos...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988687"/>
            <a:ext cx="5304765" cy="2982479"/>
          </a:xfrm>
          <a:custGeom>
            <a:avLst/>
            <a:gdLst/>
            <a:ahLst/>
            <a:cxnLst/>
            <a:rect l="l" t="t" r="r" b="b"/>
            <a:pathLst>
              <a:path w="5304765" h="2982479">
                <a:moveTo>
                  <a:pt x="0" y="0"/>
                </a:moveTo>
                <a:lnTo>
                  <a:pt x="5304765" y="0"/>
                </a:lnTo>
                <a:lnTo>
                  <a:pt x="5304765" y="2982479"/>
                </a:lnTo>
                <a:lnTo>
                  <a:pt x="0" y="29824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7198542" y="4027760"/>
            <a:ext cx="2982122" cy="5027633"/>
          </a:xfrm>
          <a:custGeom>
            <a:avLst/>
            <a:gdLst/>
            <a:ahLst/>
            <a:cxnLst/>
            <a:rect l="l" t="t" r="r" b="b"/>
            <a:pathLst>
              <a:path w="2982122" h="5027633">
                <a:moveTo>
                  <a:pt x="0" y="0"/>
                </a:moveTo>
                <a:lnTo>
                  <a:pt x="2982121" y="0"/>
                </a:lnTo>
                <a:lnTo>
                  <a:pt x="2982121" y="5027633"/>
                </a:lnTo>
                <a:lnTo>
                  <a:pt x="0" y="5027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44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4735864" y="146657"/>
            <a:ext cx="8816271" cy="979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980"/>
              </a:lnSpc>
              <a:spcBef>
                <a:spcPct val="0"/>
              </a:spcBef>
            </a:pPr>
            <a:r>
              <a:rPr lang="en-US" sz="5700" b="1" i="1" dirty="0" err="1">
                <a:solidFill>
                  <a:srgbClr val="002659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Alguns</a:t>
            </a:r>
            <a:r>
              <a:rPr lang="en-US" sz="5700" b="1" i="1" dirty="0">
                <a:solidFill>
                  <a:srgbClr val="002659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 </a:t>
            </a:r>
            <a:r>
              <a:rPr lang="en-US" sz="5700" b="1" i="1" dirty="0" err="1">
                <a:solidFill>
                  <a:srgbClr val="002659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Agradecimentos</a:t>
            </a:r>
            <a:r>
              <a:rPr lang="en-US" sz="5700" b="1" i="1" dirty="0">
                <a:solidFill>
                  <a:srgbClr val="002659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...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661028"/>
            <a:ext cx="5907708" cy="3656434"/>
          </a:xfrm>
          <a:custGeom>
            <a:avLst/>
            <a:gdLst/>
            <a:ahLst/>
            <a:cxnLst/>
            <a:rect l="l" t="t" r="r" b="b"/>
            <a:pathLst>
              <a:path w="5907708" h="3656434">
                <a:moveTo>
                  <a:pt x="0" y="0"/>
                </a:moveTo>
                <a:lnTo>
                  <a:pt x="5907708" y="0"/>
                </a:lnTo>
                <a:lnTo>
                  <a:pt x="5907708" y="3656435"/>
                </a:lnTo>
                <a:lnTo>
                  <a:pt x="0" y="36564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42" r="-504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8223557" y="3803646"/>
            <a:ext cx="2982122" cy="5027633"/>
          </a:xfrm>
          <a:custGeom>
            <a:avLst/>
            <a:gdLst/>
            <a:ahLst/>
            <a:cxnLst/>
            <a:rect l="l" t="t" r="r" b="b"/>
            <a:pathLst>
              <a:path w="2982122" h="5027633">
                <a:moveTo>
                  <a:pt x="0" y="0"/>
                </a:moveTo>
                <a:lnTo>
                  <a:pt x="2982122" y="0"/>
                </a:lnTo>
                <a:lnTo>
                  <a:pt x="2982122" y="5027633"/>
                </a:lnTo>
                <a:lnTo>
                  <a:pt x="0" y="5027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44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2492829" y="1942879"/>
            <a:ext cx="2778221" cy="6401242"/>
          </a:xfrm>
          <a:custGeom>
            <a:avLst/>
            <a:gdLst/>
            <a:ahLst/>
            <a:cxnLst/>
            <a:rect l="l" t="t" r="r" b="b"/>
            <a:pathLst>
              <a:path w="2778221" h="6401242">
                <a:moveTo>
                  <a:pt x="0" y="0"/>
                </a:moveTo>
                <a:lnTo>
                  <a:pt x="2778221" y="0"/>
                </a:lnTo>
                <a:lnTo>
                  <a:pt x="2778221" y="6401242"/>
                </a:lnTo>
                <a:lnTo>
                  <a:pt x="0" y="64012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1870" r="-7073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4735864" y="146657"/>
            <a:ext cx="8816271" cy="979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980"/>
              </a:lnSpc>
              <a:spcBef>
                <a:spcPct val="0"/>
              </a:spcBef>
            </a:pPr>
            <a:r>
              <a:rPr lang="en-US" sz="5700" b="1" i="1" dirty="0" err="1">
                <a:solidFill>
                  <a:srgbClr val="002659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Alguns</a:t>
            </a:r>
            <a:r>
              <a:rPr lang="en-US" sz="5700" b="1" i="1" dirty="0">
                <a:solidFill>
                  <a:srgbClr val="002659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 </a:t>
            </a:r>
            <a:r>
              <a:rPr lang="en-US" sz="5700" b="1" i="1" dirty="0" err="1">
                <a:solidFill>
                  <a:srgbClr val="002659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Agradecimentos</a:t>
            </a:r>
            <a:r>
              <a:rPr lang="en-US" sz="5700" b="1" i="1" dirty="0">
                <a:solidFill>
                  <a:srgbClr val="002659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...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83890" y="4039241"/>
            <a:ext cx="7972300" cy="241916"/>
            <a:chOff x="0" y="0"/>
            <a:chExt cx="2099700" cy="637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99700" cy="63714"/>
            </a:xfrm>
            <a:custGeom>
              <a:avLst/>
              <a:gdLst/>
              <a:ahLst/>
              <a:cxnLst/>
              <a:rect l="l" t="t" r="r" b="b"/>
              <a:pathLst>
                <a:path w="2099700" h="63714">
                  <a:moveTo>
                    <a:pt x="31857" y="0"/>
                  </a:moveTo>
                  <a:lnTo>
                    <a:pt x="2067843" y="0"/>
                  </a:lnTo>
                  <a:cubicBezTo>
                    <a:pt x="2085437" y="0"/>
                    <a:pt x="2099700" y="14263"/>
                    <a:pt x="2099700" y="31857"/>
                  </a:cubicBezTo>
                  <a:lnTo>
                    <a:pt x="2099700" y="31857"/>
                  </a:lnTo>
                  <a:cubicBezTo>
                    <a:pt x="2099700" y="49451"/>
                    <a:pt x="2085437" y="63714"/>
                    <a:pt x="2067843" y="63714"/>
                  </a:cubicBezTo>
                  <a:lnTo>
                    <a:pt x="31857" y="63714"/>
                  </a:lnTo>
                  <a:cubicBezTo>
                    <a:pt x="14263" y="63714"/>
                    <a:pt x="0" y="49451"/>
                    <a:pt x="0" y="31857"/>
                  </a:cubicBezTo>
                  <a:lnTo>
                    <a:pt x="0" y="31857"/>
                  </a:lnTo>
                  <a:cubicBezTo>
                    <a:pt x="0" y="14263"/>
                    <a:pt x="14263" y="0"/>
                    <a:pt x="3185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B0088">
                    <a:alpha val="100000"/>
                  </a:srgbClr>
                </a:gs>
                <a:gs pos="100000">
                  <a:srgbClr val="0053F3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099700" cy="1018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66080" y="8525162"/>
            <a:ext cx="8431132" cy="1466275"/>
            <a:chOff x="0" y="0"/>
            <a:chExt cx="2220545" cy="3861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20545" cy="386179"/>
            </a:xfrm>
            <a:custGeom>
              <a:avLst/>
              <a:gdLst/>
              <a:ahLst/>
              <a:cxnLst/>
              <a:rect l="l" t="t" r="r" b="b"/>
              <a:pathLst>
                <a:path w="2220545" h="386179">
                  <a:moveTo>
                    <a:pt x="46831" y="0"/>
                  </a:moveTo>
                  <a:lnTo>
                    <a:pt x="2173714" y="0"/>
                  </a:lnTo>
                  <a:cubicBezTo>
                    <a:pt x="2186134" y="0"/>
                    <a:pt x="2198046" y="4934"/>
                    <a:pt x="2206829" y="13716"/>
                  </a:cubicBezTo>
                  <a:cubicBezTo>
                    <a:pt x="2215611" y="22499"/>
                    <a:pt x="2220545" y="34411"/>
                    <a:pt x="2220545" y="46831"/>
                  </a:cubicBezTo>
                  <a:lnTo>
                    <a:pt x="2220545" y="339349"/>
                  </a:lnTo>
                  <a:cubicBezTo>
                    <a:pt x="2220545" y="365213"/>
                    <a:pt x="2199578" y="386179"/>
                    <a:pt x="2173714" y="386179"/>
                  </a:cubicBezTo>
                  <a:lnTo>
                    <a:pt x="46831" y="386179"/>
                  </a:lnTo>
                  <a:cubicBezTo>
                    <a:pt x="20967" y="386179"/>
                    <a:pt x="0" y="365213"/>
                    <a:pt x="0" y="339349"/>
                  </a:cubicBezTo>
                  <a:lnTo>
                    <a:pt x="0" y="46831"/>
                  </a:lnTo>
                  <a:cubicBezTo>
                    <a:pt x="0" y="20967"/>
                    <a:pt x="20967" y="0"/>
                    <a:pt x="4683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B0088">
                    <a:alpha val="100000"/>
                  </a:srgbClr>
                </a:gs>
                <a:gs pos="100000">
                  <a:srgbClr val="0053F3">
                    <a:alpha val="100000"/>
                  </a:srgbClr>
                </a:gs>
              </a:gsLst>
              <a:lin ang="2700000"/>
            </a:gradFill>
            <a:ln w="10477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220545" cy="4242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771844" y="4540755"/>
            <a:ext cx="8744312" cy="3008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5"/>
              </a:lnSpc>
            </a:pPr>
            <a:r>
              <a:rPr lang="en-US" sz="2218">
                <a:solidFill>
                  <a:srgbClr val="191919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Inglês é a língua franca internacional. Falar inglês permite a comunicação global em viagens, negócios e interações online. Além disso, o conhecimento do inglês abre portas para melhores oportunidades de emprego em diversas áreas como tecnologia e ciência. Também permite acesso a uma vasta quantidade de informações na internet e em publicações científicas, promovendo o crescimento pessoal e cultural.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032883" y="1681449"/>
            <a:ext cx="7736673" cy="1094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76"/>
              </a:lnSpc>
            </a:pPr>
            <a:r>
              <a:rPr lang="en-US" sz="6411" b="1" i="1">
                <a:solidFill>
                  <a:srgbClr val="191919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Por que do tema?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543588" y="-265695"/>
            <a:ext cx="8446777" cy="1543050"/>
            <a:chOff x="0" y="0"/>
            <a:chExt cx="2224665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24666" cy="406400"/>
            </a:xfrm>
            <a:custGeom>
              <a:avLst/>
              <a:gdLst/>
              <a:ahLst/>
              <a:cxnLst/>
              <a:rect l="l" t="t" r="r" b="b"/>
              <a:pathLst>
                <a:path w="2224666" h="406400">
                  <a:moveTo>
                    <a:pt x="46744" y="0"/>
                  </a:moveTo>
                  <a:lnTo>
                    <a:pt x="2177921" y="0"/>
                  </a:lnTo>
                  <a:cubicBezTo>
                    <a:pt x="2203737" y="0"/>
                    <a:pt x="2224666" y="20928"/>
                    <a:pt x="2224666" y="46744"/>
                  </a:cubicBezTo>
                  <a:lnTo>
                    <a:pt x="2224666" y="359656"/>
                  </a:lnTo>
                  <a:cubicBezTo>
                    <a:pt x="2224666" y="385472"/>
                    <a:pt x="2203737" y="406400"/>
                    <a:pt x="2177921" y="406400"/>
                  </a:cubicBezTo>
                  <a:lnTo>
                    <a:pt x="46744" y="406400"/>
                  </a:lnTo>
                  <a:cubicBezTo>
                    <a:pt x="20928" y="406400"/>
                    <a:pt x="0" y="385472"/>
                    <a:pt x="0" y="359656"/>
                  </a:cubicBezTo>
                  <a:lnTo>
                    <a:pt x="0" y="46744"/>
                  </a:lnTo>
                  <a:cubicBezTo>
                    <a:pt x="0" y="20928"/>
                    <a:pt x="20928" y="0"/>
                    <a:pt x="467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53F3">
                    <a:alpha val="100000"/>
                  </a:srgbClr>
                </a:gs>
                <a:gs pos="100000">
                  <a:srgbClr val="0B008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22466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66A80-145E-2291-9794-5F4A5B15E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4C4B5C8-379E-1ACB-2B7C-ED0FEF006B8E}"/>
              </a:ext>
            </a:extLst>
          </p:cNvPr>
          <p:cNvGrpSpPr/>
          <p:nvPr/>
        </p:nvGrpSpPr>
        <p:grpSpPr>
          <a:xfrm>
            <a:off x="0" y="-135189"/>
            <a:ext cx="12303601" cy="10557378"/>
            <a:chOff x="0" y="0"/>
            <a:chExt cx="434217" cy="37258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DEB1F22-572E-E034-9DDB-A72F2463EAAA}"/>
                </a:ext>
              </a:extLst>
            </p:cNvPr>
            <p:cNvSpPr/>
            <p:nvPr/>
          </p:nvSpPr>
          <p:spPr>
            <a:xfrm>
              <a:off x="0" y="0"/>
              <a:ext cx="434217" cy="372589"/>
            </a:xfrm>
            <a:custGeom>
              <a:avLst/>
              <a:gdLst/>
              <a:ahLst/>
              <a:cxnLst/>
              <a:rect l="l" t="t" r="r" b="b"/>
              <a:pathLst>
                <a:path w="434217" h="372589">
                  <a:moveTo>
                    <a:pt x="0" y="0"/>
                  </a:moveTo>
                  <a:lnTo>
                    <a:pt x="434217" y="0"/>
                  </a:lnTo>
                  <a:lnTo>
                    <a:pt x="434217" y="372589"/>
                  </a:lnTo>
                  <a:lnTo>
                    <a:pt x="0" y="372589"/>
                  </a:lnTo>
                  <a:close/>
                </a:path>
              </a:pathLst>
            </a:custGeom>
            <a:gradFill rotWithShape="1">
              <a:gsLst>
                <a:gs pos="0">
                  <a:srgbClr val="0053F3">
                    <a:alpha val="100000"/>
                  </a:srgbClr>
                </a:gs>
                <a:gs pos="100000">
                  <a:srgbClr val="0B0088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F671BBC-5F90-F7CB-4F08-CDA7DC02A815}"/>
                </a:ext>
              </a:extLst>
            </p:cNvPr>
            <p:cNvSpPr txBox="1"/>
            <p:nvPr/>
          </p:nvSpPr>
          <p:spPr>
            <a:xfrm>
              <a:off x="0" y="-38100"/>
              <a:ext cx="434217" cy="4106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60874A6C-0C99-3F5C-E145-8A63DBABB5FC}"/>
              </a:ext>
            </a:extLst>
          </p:cNvPr>
          <p:cNvSpPr txBox="1"/>
          <p:nvPr/>
        </p:nvSpPr>
        <p:spPr>
          <a:xfrm>
            <a:off x="5486400" y="1224545"/>
            <a:ext cx="5943600" cy="1258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0500"/>
              </a:lnSpc>
              <a:spcBef>
                <a:spcPct val="0"/>
              </a:spcBef>
            </a:pPr>
            <a:r>
              <a:rPr lang="en-US" sz="7500" b="1" i="1" dirty="0" err="1">
                <a:solidFill>
                  <a:srgbClr val="FDFDFD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Concluindo</a:t>
            </a:r>
            <a:r>
              <a:rPr lang="en-US" sz="7500" b="1" i="1" dirty="0">
                <a:solidFill>
                  <a:srgbClr val="FDFDFD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9506344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DA22D6DF-5BE6-BA60-1D25-70979BCF100F}"/>
              </a:ext>
            </a:extLst>
          </p:cNvPr>
          <p:cNvSpPr txBox="1"/>
          <p:nvPr/>
        </p:nvSpPr>
        <p:spPr>
          <a:xfrm>
            <a:off x="7010400" y="4305300"/>
            <a:ext cx="3962400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700" b="1" i="1" dirty="0">
                <a:solidFill>
                  <a:srgbClr val="002659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Thank You!</a:t>
            </a:r>
            <a:endParaRPr lang="pt-BR" sz="5700" dirty="0"/>
          </a:p>
        </p:txBody>
      </p:sp>
    </p:spTree>
    <p:extLst>
      <p:ext uri="{BB962C8B-B14F-4D97-AF65-F5344CB8AC3E}">
        <p14:creationId xmlns:p14="http://schemas.microsoft.com/office/powerpoint/2010/main" val="2639503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53F3">
                <a:alpha val="100000"/>
              </a:srgbClr>
            </a:gs>
            <a:gs pos="100000">
              <a:srgbClr val="0B008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50661" y="1325744"/>
            <a:ext cx="6039059" cy="338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Minha maior inspiração foi...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460559" y="5604784"/>
            <a:ext cx="10057079" cy="1714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94"/>
              </a:lnSpc>
              <a:spcBef>
                <a:spcPct val="0"/>
              </a:spcBef>
            </a:pPr>
            <a:r>
              <a:rPr lang="en-US" sz="2514" spc="6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Minha curiosidade imensa quando criança! Aprendi a ler e escrever muito rápido, e com isso, tive muita facilidade para aprender a língua. Também sempre gostei de ajudar outras pessoas a irem bem na matéria que dominava na escola.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5341295" y="-792314"/>
            <a:ext cx="3582688" cy="11390768"/>
            <a:chOff x="0" y="0"/>
            <a:chExt cx="943589" cy="30000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43589" cy="3000038"/>
            </a:xfrm>
            <a:custGeom>
              <a:avLst/>
              <a:gdLst/>
              <a:ahLst/>
              <a:cxnLst/>
              <a:rect l="l" t="t" r="r" b="b"/>
              <a:pathLst>
                <a:path w="943589" h="3000038">
                  <a:moveTo>
                    <a:pt x="110207" y="0"/>
                  </a:moveTo>
                  <a:lnTo>
                    <a:pt x="833382" y="0"/>
                  </a:lnTo>
                  <a:cubicBezTo>
                    <a:pt x="894247" y="0"/>
                    <a:pt x="943589" y="49341"/>
                    <a:pt x="943589" y="110207"/>
                  </a:cubicBezTo>
                  <a:lnTo>
                    <a:pt x="943589" y="2889830"/>
                  </a:lnTo>
                  <a:cubicBezTo>
                    <a:pt x="943589" y="2950696"/>
                    <a:pt x="894247" y="3000038"/>
                    <a:pt x="833382" y="3000038"/>
                  </a:cubicBezTo>
                  <a:lnTo>
                    <a:pt x="110207" y="3000038"/>
                  </a:lnTo>
                  <a:cubicBezTo>
                    <a:pt x="49341" y="3000038"/>
                    <a:pt x="0" y="2950696"/>
                    <a:pt x="0" y="2889830"/>
                  </a:cubicBezTo>
                  <a:lnTo>
                    <a:pt x="0" y="110207"/>
                  </a:lnTo>
                  <a:cubicBezTo>
                    <a:pt x="0" y="49341"/>
                    <a:pt x="49341" y="0"/>
                    <a:pt x="110207" y="0"/>
                  </a:cubicBezTo>
                  <a:close/>
                </a:path>
              </a:pathLst>
            </a:custGeom>
            <a:solidFill>
              <a:srgbClr val="F3F1EB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943589" cy="3038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51884"/>
            <a:ext cx="8431132" cy="11390768"/>
            <a:chOff x="0" y="0"/>
            <a:chExt cx="2220545" cy="30000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20545" cy="3000038"/>
            </a:xfrm>
            <a:custGeom>
              <a:avLst/>
              <a:gdLst/>
              <a:ahLst/>
              <a:cxnLst/>
              <a:rect l="l" t="t" r="r" b="b"/>
              <a:pathLst>
                <a:path w="2220545" h="3000038">
                  <a:moveTo>
                    <a:pt x="46831" y="0"/>
                  </a:moveTo>
                  <a:lnTo>
                    <a:pt x="2173714" y="0"/>
                  </a:lnTo>
                  <a:cubicBezTo>
                    <a:pt x="2186134" y="0"/>
                    <a:pt x="2198046" y="4934"/>
                    <a:pt x="2206829" y="13716"/>
                  </a:cubicBezTo>
                  <a:cubicBezTo>
                    <a:pt x="2215611" y="22499"/>
                    <a:pt x="2220545" y="34411"/>
                    <a:pt x="2220545" y="46831"/>
                  </a:cubicBezTo>
                  <a:lnTo>
                    <a:pt x="2220545" y="2953207"/>
                  </a:lnTo>
                  <a:cubicBezTo>
                    <a:pt x="2220545" y="2979071"/>
                    <a:pt x="2199578" y="3000038"/>
                    <a:pt x="2173714" y="3000038"/>
                  </a:cubicBezTo>
                  <a:lnTo>
                    <a:pt x="46831" y="3000038"/>
                  </a:lnTo>
                  <a:cubicBezTo>
                    <a:pt x="20967" y="3000038"/>
                    <a:pt x="0" y="2979071"/>
                    <a:pt x="0" y="2953207"/>
                  </a:cubicBezTo>
                  <a:lnTo>
                    <a:pt x="0" y="46831"/>
                  </a:lnTo>
                  <a:cubicBezTo>
                    <a:pt x="0" y="20967"/>
                    <a:pt x="20967" y="0"/>
                    <a:pt x="4683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B0088">
                    <a:alpha val="100000"/>
                  </a:srgbClr>
                </a:gs>
                <a:gs pos="100000">
                  <a:srgbClr val="0053F3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20545" cy="3038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762719" y="1919593"/>
            <a:ext cx="8913434" cy="4569112"/>
          </a:xfrm>
          <a:custGeom>
            <a:avLst/>
            <a:gdLst/>
            <a:ahLst/>
            <a:cxnLst/>
            <a:rect l="l" t="t" r="r" b="b"/>
            <a:pathLst>
              <a:path w="8863232" h="4569112">
                <a:moveTo>
                  <a:pt x="0" y="0"/>
                </a:moveTo>
                <a:lnTo>
                  <a:pt x="8863232" y="0"/>
                </a:lnTo>
                <a:lnTo>
                  <a:pt x="8863232" y="4569112"/>
                </a:lnTo>
                <a:lnTo>
                  <a:pt x="0" y="4569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07" r="-170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028700" y="1139543"/>
            <a:ext cx="6989101" cy="2574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</a:pPr>
            <a:r>
              <a:rPr lang="en-US" sz="7399" b="1">
                <a:solidFill>
                  <a:srgbClr val="F3F1E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Relação com a ONU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6809" y="5076825"/>
            <a:ext cx="6989101" cy="1889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Um objetivo de desenvolvimento se encaixa no Meu Mundo em Inglês: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21015" y="7368542"/>
            <a:ext cx="6989101" cy="613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58" lvl="1" indent="-388629" algn="l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Educação de Qualidade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03009" y="1896123"/>
            <a:ext cx="9418371" cy="1409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585"/>
              </a:lnSpc>
              <a:spcBef>
                <a:spcPct val="0"/>
              </a:spcBef>
            </a:pPr>
            <a:r>
              <a:rPr lang="en-US" sz="8275" b="1" i="1">
                <a:solidFill>
                  <a:srgbClr val="002659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Objetivo Principal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2088923" y="8149279"/>
            <a:ext cx="7739117" cy="1569315"/>
            <a:chOff x="0" y="0"/>
            <a:chExt cx="273128" cy="553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3128" cy="55384"/>
            </a:xfrm>
            <a:custGeom>
              <a:avLst/>
              <a:gdLst/>
              <a:ahLst/>
              <a:cxnLst/>
              <a:rect l="l" t="t" r="r" b="b"/>
              <a:pathLst>
                <a:path w="273128" h="55384">
                  <a:moveTo>
                    <a:pt x="0" y="0"/>
                  </a:moveTo>
                  <a:lnTo>
                    <a:pt x="273128" y="0"/>
                  </a:lnTo>
                  <a:lnTo>
                    <a:pt x="273128" y="55384"/>
                  </a:lnTo>
                  <a:lnTo>
                    <a:pt x="0" y="55384"/>
                  </a:lnTo>
                  <a:close/>
                </a:path>
              </a:pathLst>
            </a:custGeom>
            <a:gradFill rotWithShape="1">
              <a:gsLst>
                <a:gs pos="0">
                  <a:srgbClr val="0053F3">
                    <a:alpha val="100000"/>
                  </a:srgbClr>
                </a:gs>
                <a:gs pos="100000">
                  <a:srgbClr val="0B0088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3128" cy="93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103009" y="5095875"/>
            <a:ext cx="10476995" cy="1241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3"/>
              </a:lnSpc>
            </a:pPr>
            <a:r>
              <a:rPr lang="en-US" sz="2373">
                <a:solidFill>
                  <a:srgbClr val="002659"/>
                </a:solidFill>
                <a:latin typeface="Open Sans"/>
                <a:ea typeface="Open Sans"/>
                <a:cs typeface="Open Sans"/>
                <a:sym typeface="Open Sans"/>
              </a:rPr>
              <a:t>O principal objetivo do projeto é incentivar e ser uma mão amiga no aprendizado da língua inglesa, ajudando pessoas com dúvidas e encorajando na prática da mesma.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85758" y="3734448"/>
            <a:ext cx="4916483" cy="1409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585"/>
              </a:lnSpc>
              <a:spcBef>
                <a:spcPct val="0"/>
              </a:spcBef>
            </a:pPr>
            <a:r>
              <a:rPr lang="en-US" sz="8275" b="1" i="1">
                <a:solidFill>
                  <a:srgbClr val="002659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But How?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2088923" y="8149279"/>
            <a:ext cx="7739117" cy="1569315"/>
            <a:chOff x="0" y="0"/>
            <a:chExt cx="273128" cy="553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3128" cy="55384"/>
            </a:xfrm>
            <a:custGeom>
              <a:avLst/>
              <a:gdLst/>
              <a:ahLst/>
              <a:cxnLst/>
              <a:rect l="l" t="t" r="r" b="b"/>
              <a:pathLst>
                <a:path w="273128" h="55384">
                  <a:moveTo>
                    <a:pt x="0" y="0"/>
                  </a:moveTo>
                  <a:lnTo>
                    <a:pt x="273128" y="0"/>
                  </a:lnTo>
                  <a:lnTo>
                    <a:pt x="273128" y="55384"/>
                  </a:lnTo>
                  <a:lnTo>
                    <a:pt x="0" y="55384"/>
                  </a:lnTo>
                  <a:close/>
                </a:path>
              </a:pathLst>
            </a:custGeom>
            <a:gradFill rotWithShape="1">
              <a:gsLst>
                <a:gs pos="0">
                  <a:srgbClr val="0053F3">
                    <a:alpha val="100000"/>
                  </a:srgbClr>
                </a:gs>
                <a:gs pos="100000">
                  <a:srgbClr val="0B0088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3128" cy="93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12194" y="8081159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gradFill>
                <a:gsLst>
                  <a:gs pos="0">
                    <a:srgbClr val="0053F3">
                      <a:alpha val="12000"/>
                    </a:srgbClr>
                  </a:gs>
                  <a:gs pos="100000">
                    <a:srgbClr val="0B0088">
                      <a:alpha val="12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087138" y="8081159"/>
            <a:ext cx="4651379" cy="3086824"/>
          </a:xfrm>
          <a:custGeom>
            <a:avLst/>
            <a:gdLst/>
            <a:ahLst/>
            <a:cxnLst/>
            <a:rect l="l" t="t" r="r" b="b"/>
            <a:pathLst>
              <a:path w="4651379" h="3086824">
                <a:moveTo>
                  <a:pt x="0" y="0"/>
                </a:moveTo>
                <a:lnTo>
                  <a:pt x="4651379" y="0"/>
                </a:lnTo>
                <a:lnTo>
                  <a:pt x="4651379" y="3086824"/>
                </a:lnTo>
                <a:lnTo>
                  <a:pt x="0" y="3086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2220883" y="9257938"/>
            <a:ext cx="4651379" cy="3086824"/>
          </a:xfrm>
          <a:custGeom>
            <a:avLst/>
            <a:gdLst/>
            <a:ahLst/>
            <a:cxnLst/>
            <a:rect l="l" t="t" r="r" b="b"/>
            <a:pathLst>
              <a:path w="4651379" h="3086824">
                <a:moveTo>
                  <a:pt x="0" y="0"/>
                </a:moveTo>
                <a:lnTo>
                  <a:pt x="4651379" y="0"/>
                </a:lnTo>
                <a:lnTo>
                  <a:pt x="4651379" y="3086824"/>
                </a:lnTo>
                <a:lnTo>
                  <a:pt x="0" y="3086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/>
          <p:cNvGrpSpPr/>
          <p:nvPr/>
        </p:nvGrpSpPr>
        <p:grpSpPr>
          <a:xfrm>
            <a:off x="-659147" y="9258300"/>
            <a:ext cx="8446777" cy="1543050"/>
            <a:chOff x="0" y="0"/>
            <a:chExt cx="2224665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24666" cy="406400"/>
            </a:xfrm>
            <a:custGeom>
              <a:avLst/>
              <a:gdLst/>
              <a:ahLst/>
              <a:cxnLst/>
              <a:rect l="l" t="t" r="r" b="b"/>
              <a:pathLst>
                <a:path w="2224666" h="406400">
                  <a:moveTo>
                    <a:pt x="46744" y="0"/>
                  </a:moveTo>
                  <a:lnTo>
                    <a:pt x="2177921" y="0"/>
                  </a:lnTo>
                  <a:cubicBezTo>
                    <a:pt x="2203737" y="0"/>
                    <a:pt x="2224666" y="20928"/>
                    <a:pt x="2224666" y="46744"/>
                  </a:cubicBezTo>
                  <a:lnTo>
                    <a:pt x="2224666" y="359656"/>
                  </a:lnTo>
                  <a:cubicBezTo>
                    <a:pt x="2224666" y="385472"/>
                    <a:pt x="2203737" y="406400"/>
                    <a:pt x="2177921" y="406400"/>
                  </a:cubicBezTo>
                  <a:lnTo>
                    <a:pt x="46744" y="406400"/>
                  </a:lnTo>
                  <a:cubicBezTo>
                    <a:pt x="20928" y="406400"/>
                    <a:pt x="0" y="385472"/>
                    <a:pt x="0" y="359656"/>
                  </a:cubicBezTo>
                  <a:lnTo>
                    <a:pt x="0" y="46744"/>
                  </a:lnTo>
                  <a:cubicBezTo>
                    <a:pt x="0" y="20928"/>
                    <a:pt x="20928" y="0"/>
                    <a:pt x="467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53F3">
                    <a:alpha val="100000"/>
                  </a:srgbClr>
                </a:gs>
                <a:gs pos="100000">
                  <a:srgbClr val="0B008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22466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859842" y="-514350"/>
            <a:ext cx="8446777" cy="1543050"/>
            <a:chOff x="0" y="0"/>
            <a:chExt cx="2224665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24666" cy="406400"/>
            </a:xfrm>
            <a:custGeom>
              <a:avLst/>
              <a:gdLst/>
              <a:ahLst/>
              <a:cxnLst/>
              <a:rect l="l" t="t" r="r" b="b"/>
              <a:pathLst>
                <a:path w="2224666" h="406400">
                  <a:moveTo>
                    <a:pt x="46744" y="0"/>
                  </a:moveTo>
                  <a:lnTo>
                    <a:pt x="2177921" y="0"/>
                  </a:lnTo>
                  <a:cubicBezTo>
                    <a:pt x="2203737" y="0"/>
                    <a:pt x="2224666" y="20928"/>
                    <a:pt x="2224666" y="46744"/>
                  </a:cubicBezTo>
                  <a:lnTo>
                    <a:pt x="2224666" y="359656"/>
                  </a:lnTo>
                  <a:cubicBezTo>
                    <a:pt x="2224666" y="385472"/>
                    <a:pt x="2203737" y="406400"/>
                    <a:pt x="2177921" y="406400"/>
                  </a:cubicBezTo>
                  <a:lnTo>
                    <a:pt x="46744" y="406400"/>
                  </a:lnTo>
                  <a:cubicBezTo>
                    <a:pt x="20928" y="406400"/>
                    <a:pt x="0" y="385472"/>
                    <a:pt x="0" y="359656"/>
                  </a:cubicBezTo>
                  <a:lnTo>
                    <a:pt x="0" y="46744"/>
                  </a:lnTo>
                  <a:cubicBezTo>
                    <a:pt x="0" y="20928"/>
                    <a:pt x="20928" y="0"/>
                    <a:pt x="467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53F3">
                    <a:alpha val="100000"/>
                  </a:srgbClr>
                </a:gs>
                <a:gs pos="100000">
                  <a:srgbClr val="0B008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22466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367579" y="3504906"/>
            <a:ext cx="3210833" cy="2075001"/>
          </a:xfrm>
          <a:custGeom>
            <a:avLst/>
            <a:gdLst/>
            <a:ahLst/>
            <a:cxnLst/>
            <a:rect l="l" t="t" r="r" b="b"/>
            <a:pathLst>
              <a:path w="3210833" h="2075001">
                <a:moveTo>
                  <a:pt x="0" y="0"/>
                </a:moveTo>
                <a:lnTo>
                  <a:pt x="3210833" y="0"/>
                </a:lnTo>
                <a:lnTo>
                  <a:pt x="3210833" y="2075002"/>
                </a:lnTo>
                <a:lnTo>
                  <a:pt x="0" y="20750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0" y="6131554"/>
            <a:ext cx="4317023" cy="1014500"/>
          </a:xfrm>
          <a:prstGeom prst="rect">
            <a:avLst/>
          </a:prstGeom>
        </p:spPr>
      </p:pic>
      <p:sp>
        <p:nvSpPr>
          <p:cNvPr id="15" name="Freeform 15"/>
          <p:cNvSpPr/>
          <p:nvPr/>
        </p:nvSpPr>
        <p:spPr>
          <a:xfrm>
            <a:off x="6189300" y="1896984"/>
            <a:ext cx="3196660" cy="2645423"/>
          </a:xfrm>
          <a:custGeom>
            <a:avLst/>
            <a:gdLst/>
            <a:ahLst/>
            <a:cxnLst/>
            <a:rect l="l" t="t" r="r" b="b"/>
            <a:pathLst>
              <a:path w="3196660" h="2645423">
                <a:moveTo>
                  <a:pt x="0" y="0"/>
                </a:moveTo>
                <a:lnTo>
                  <a:pt x="3196660" y="0"/>
                </a:lnTo>
                <a:lnTo>
                  <a:pt x="3196660" y="2645423"/>
                </a:lnTo>
                <a:lnTo>
                  <a:pt x="0" y="26454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 rot="-1354337">
            <a:off x="3928333" y="4247661"/>
            <a:ext cx="1948733" cy="589492"/>
          </a:xfrm>
          <a:custGeom>
            <a:avLst/>
            <a:gdLst/>
            <a:ahLst/>
            <a:cxnLst/>
            <a:rect l="l" t="t" r="r" b="b"/>
            <a:pathLst>
              <a:path w="1948733" h="589492">
                <a:moveTo>
                  <a:pt x="0" y="0"/>
                </a:moveTo>
                <a:lnTo>
                  <a:pt x="1948733" y="0"/>
                </a:lnTo>
                <a:lnTo>
                  <a:pt x="1948733" y="589492"/>
                </a:lnTo>
                <a:lnTo>
                  <a:pt x="0" y="5894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>
            <a:off x="6323403" y="2043105"/>
            <a:ext cx="2928454" cy="1549293"/>
          </a:xfrm>
          <a:custGeom>
            <a:avLst/>
            <a:gdLst/>
            <a:ahLst/>
            <a:cxnLst/>
            <a:rect l="l" t="t" r="r" b="b"/>
            <a:pathLst>
              <a:path w="2928454" h="1549293">
                <a:moveTo>
                  <a:pt x="0" y="0"/>
                </a:moveTo>
                <a:lnTo>
                  <a:pt x="2928453" y="0"/>
                </a:lnTo>
                <a:lnTo>
                  <a:pt x="2928453" y="1549293"/>
                </a:lnTo>
                <a:lnTo>
                  <a:pt x="0" y="15492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5079" r="-507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/>
          <p:cNvSpPr/>
          <p:nvPr/>
        </p:nvSpPr>
        <p:spPr>
          <a:xfrm>
            <a:off x="12220883" y="1250808"/>
            <a:ext cx="3196660" cy="2645423"/>
          </a:xfrm>
          <a:custGeom>
            <a:avLst/>
            <a:gdLst/>
            <a:ahLst/>
            <a:cxnLst/>
            <a:rect l="l" t="t" r="r" b="b"/>
            <a:pathLst>
              <a:path w="3196660" h="2645423">
                <a:moveTo>
                  <a:pt x="0" y="0"/>
                </a:moveTo>
                <a:lnTo>
                  <a:pt x="3196659" y="0"/>
                </a:lnTo>
                <a:lnTo>
                  <a:pt x="3196659" y="2645422"/>
                </a:lnTo>
                <a:lnTo>
                  <a:pt x="0" y="26454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 rot="-696534">
            <a:off x="9967060" y="2783865"/>
            <a:ext cx="1948733" cy="589492"/>
          </a:xfrm>
          <a:custGeom>
            <a:avLst/>
            <a:gdLst/>
            <a:ahLst/>
            <a:cxnLst/>
            <a:rect l="l" t="t" r="r" b="b"/>
            <a:pathLst>
              <a:path w="1948733" h="589492">
                <a:moveTo>
                  <a:pt x="0" y="0"/>
                </a:moveTo>
                <a:lnTo>
                  <a:pt x="1948733" y="0"/>
                </a:lnTo>
                <a:lnTo>
                  <a:pt x="1948733" y="589491"/>
                </a:lnTo>
                <a:lnTo>
                  <a:pt x="0" y="5894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Freeform 20"/>
          <p:cNvSpPr/>
          <p:nvPr/>
        </p:nvSpPr>
        <p:spPr>
          <a:xfrm>
            <a:off x="12310581" y="1396928"/>
            <a:ext cx="3017264" cy="1549293"/>
          </a:xfrm>
          <a:custGeom>
            <a:avLst/>
            <a:gdLst/>
            <a:ahLst/>
            <a:cxnLst/>
            <a:rect l="l" t="t" r="r" b="b"/>
            <a:pathLst>
              <a:path w="3017264" h="1549293">
                <a:moveTo>
                  <a:pt x="0" y="0"/>
                </a:moveTo>
                <a:lnTo>
                  <a:pt x="3017264" y="0"/>
                </a:lnTo>
                <a:lnTo>
                  <a:pt x="3017264" y="1549293"/>
                </a:lnTo>
                <a:lnTo>
                  <a:pt x="0" y="154929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760" r="-376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Freeform 21"/>
          <p:cNvSpPr/>
          <p:nvPr/>
        </p:nvSpPr>
        <p:spPr>
          <a:xfrm>
            <a:off x="12310581" y="4989072"/>
            <a:ext cx="3196660" cy="2645423"/>
          </a:xfrm>
          <a:custGeom>
            <a:avLst/>
            <a:gdLst/>
            <a:ahLst/>
            <a:cxnLst/>
            <a:rect l="l" t="t" r="r" b="b"/>
            <a:pathLst>
              <a:path w="3196660" h="2645423">
                <a:moveTo>
                  <a:pt x="0" y="0"/>
                </a:moveTo>
                <a:lnTo>
                  <a:pt x="3196659" y="0"/>
                </a:lnTo>
                <a:lnTo>
                  <a:pt x="3196659" y="2645422"/>
                </a:lnTo>
                <a:lnTo>
                  <a:pt x="0" y="26454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2" name="Freeform 22"/>
          <p:cNvSpPr/>
          <p:nvPr/>
        </p:nvSpPr>
        <p:spPr>
          <a:xfrm>
            <a:off x="12426781" y="5109082"/>
            <a:ext cx="2990762" cy="1620340"/>
          </a:xfrm>
          <a:custGeom>
            <a:avLst/>
            <a:gdLst/>
            <a:ahLst/>
            <a:cxnLst/>
            <a:rect l="l" t="t" r="r" b="b"/>
            <a:pathLst>
              <a:path w="2990762" h="1620340">
                <a:moveTo>
                  <a:pt x="0" y="0"/>
                </a:moveTo>
                <a:lnTo>
                  <a:pt x="2990761" y="0"/>
                </a:lnTo>
                <a:lnTo>
                  <a:pt x="2990761" y="1620340"/>
                </a:lnTo>
                <a:lnTo>
                  <a:pt x="0" y="162034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7029" r="-702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23"/>
          <p:cNvSpPr/>
          <p:nvPr/>
        </p:nvSpPr>
        <p:spPr>
          <a:xfrm rot="5495285">
            <a:off x="15121423" y="3800031"/>
            <a:ext cx="1923614" cy="687692"/>
          </a:xfrm>
          <a:custGeom>
            <a:avLst/>
            <a:gdLst/>
            <a:ahLst/>
            <a:cxnLst/>
            <a:rect l="l" t="t" r="r" b="b"/>
            <a:pathLst>
              <a:path w="1923614" h="687692">
                <a:moveTo>
                  <a:pt x="0" y="0"/>
                </a:moveTo>
                <a:lnTo>
                  <a:pt x="1923614" y="0"/>
                </a:lnTo>
                <a:lnTo>
                  <a:pt x="1923614" y="687692"/>
                </a:lnTo>
                <a:lnTo>
                  <a:pt x="0" y="68769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Freeform 24"/>
          <p:cNvSpPr/>
          <p:nvPr/>
        </p:nvSpPr>
        <p:spPr>
          <a:xfrm rot="9143161">
            <a:off x="9734330" y="6321597"/>
            <a:ext cx="1948733" cy="589492"/>
          </a:xfrm>
          <a:custGeom>
            <a:avLst/>
            <a:gdLst/>
            <a:ahLst/>
            <a:cxnLst/>
            <a:rect l="l" t="t" r="r" b="b"/>
            <a:pathLst>
              <a:path w="1948733" h="589492">
                <a:moveTo>
                  <a:pt x="0" y="0"/>
                </a:moveTo>
                <a:lnTo>
                  <a:pt x="1948734" y="0"/>
                </a:lnTo>
                <a:lnTo>
                  <a:pt x="1948734" y="589492"/>
                </a:lnTo>
                <a:lnTo>
                  <a:pt x="0" y="5894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5" name="Freeform 25"/>
          <p:cNvSpPr/>
          <p:nvPr/>
        </p:nvSpPr>
        <p:spPr>
          <a:xfrm>
            <a:off x="5478091" y="5806068"/>
            <a:ext cx="2309538" cy="3046154"/>
          </a:xfrm>
          <a:custGeom>
            <a:avLst/>
            <a:gdLst/>
            <a:ahLst/>
            <a:cxnLst/>
            <a:rect l="l" t="t" r="r" b="b"/>
            <a:pathLst>
              <a:path w="2309538" h="3046154">
                <a:moveTo>
                  <a:pt x="0" y="0"/>
                </a:moveTo>
                <a:lnTo>
                  <a:pt x="2309539" y="0"/>
                </a:lnTo>
                <a:lnTo>
                  <a:pt x="2309539" y="3046154"/>
                </a:lnTo>
                <a:lnTo>
                  <a:pt x="0" y="304615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6" name="Freeform 26"/>
          <p:cNvSpPr/>
          <p:nvPr/>
        </p:nvSpPr>
        <p:spPr>
          <a:xfrm>
            <a:off x="7787630" y="7129626"/>
            <a:ext cx="2386468" cy="1722596"/>
          </a:xfrm>
          <a:custGeom>
            <a:avLst/>
            <a:gdLst/>
            <a:ahLst/>
            <a:cxnLst/>
            <a:rect l="l" t="t" r="r" b="b"/>
            <a:pathLst>
              <a:path w="2386468" h="1722596">
                <a:moveTo>
                  <a:pt x="0" y="0"/>
                </a:moveTo>
                <a:lnTo>
                  <a:pt x="2386468" y="0"/>
                </a:lnTo>
                <a:lnTo>
                  <a:pt x="2386468" y="1722596"/>
                </a:lnTo>
                <a:lnTo>
                  <a:pt x="0" y="172259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>
            <a:solidFill>
              <a:schemeClr val="bg1"/>
            </a:solidFill>
          </a:ln>
        </p:spPr>
        <p:txBody>
          <a:bodyPr/>
          <a:lstStyle/>
          <a:p>
            <a:endParaRPr lang="pt-BR"/>
          </a:p>
        </p:txBody>
      </p:sp>
      <p:sp>
        <p:nvSpPr>
          <p:cNvPr id="27" name="TextBox 27"/>
          <p:cNvSpPr txBox="1"/>
          <p:nvPr/>
        </p:nvSpPr>
        <p:spPr>
          <a:xfrm>
            <a:off x="367579" y="132289"/>
            <a:ext cx="9568145" cy="896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91"/>
              </a:lnSpc>
              <a:spcBef>
                <a:spcPct val="0"/>
              </a:spcBef>
            </a:pPr>
            <a:r>
              <a:rPr lang="en-US" sz="5208" spc="729">
                <a:solidFill>
                  <a:srgbClr val="002659"/>
                </a:solidFill>
                <a:latin typeface="Aileron"/>
                <a:ea typeface="Aileron"/>
                <a:cs typeface="Aileron"/>
                <a:sym typeface="Aileron"/>
              </a:rPr>
              <a:t>DIAGRAMA DE NEGÓCIO</a:t>
            </a: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866458" y="-6749404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gradFill>
                <a:gsLst>
                  <a:gs pos="0">
                    <a:srgbClr val="0053F3">
                      <a:alpha val="12000"/>
                    </a:srgbClr>
                  </a:gs>
                  <a:gs pos="100000">
                    <a:srgbClr val="0B0088">
                      <a:alpha val="12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2083156" y="0"/>
            <a:ext cx="4651379" cy="3086824"/>
          </a:xfrm>
          <a:custGeom>
            <a:avLst/>
            <a:gdLst/>
            <a:ahLst/>
            <a:cxnLst/>
            <a:rect l="l" t="t" r="r" b="b"/>
            <a:pathLst>
              <a:path w="4651379" h="3086824">
                <a:moveTo>
                  <a:pt x="0" y="0"/>
                </a:moveTo>
                <a:lnTo>
                  <a:pt x="4651379" y="0"/>
                </a:lnTo>
                <a:lnTo>
                  <a:pt x="4651379" y="3086824"/>
                </a:lnTo>
                <a:lnTo>
                  <a:pt x="0" y="3086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4933611" y="7714526"/>
            <a:ext cx="4651379" cy="3086824"/>
          </a:xfrm>
          <a:custGeom>
            <a:avLst/>
            <a:gdLst/>
            <a:ahLst/>
            <a:cxnLst/>
            <a:rect l="l" t="t" r="r" b="b"/>
            <a:pathLst>
              <a:path w="4651379" h="3086824">
                <a:moveTo>
                  <a:pt x="0" y="0"/>
                </a:moveTo>
                <a:lnTo>
                  <a:pt x="4651378" y="0"/>
                </a:lnTo>
                <a:lnTo>
                  <a:pt x="4651378" y="3086824"/>
                </a:lnTo>
                <a:lnTo>
                  <a:pt x="0" y="3086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/>
          <p:cNvGrpSpPr/>
          <p:nvPr/>
        </p:nvGrpSpPr>
        <p:grpSpPr>
          <a:xfrm>
            <a:off x="-659147" y="9258300"/>
            <a:ext cx="8446777" cy="1543050"/>
            <a:chOff x="0" y="0"/>
            <a:chExt cx="2224665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24666" cy="406400"/>
            </a:xfrm>
            <a:custGeom>
              <a:avLst/>
              <a:gdLst/>
              <a:ahLst/>
              <a:cxnLst/>
              <a:rect l="l" t="t" r="r" b="b"/>
              <a:pathLst>
                <a:path w="2224666" h="406400">
                  <a:moveTo>
                    <a:pt x="46744" y="0"/>
                  </a:moveTo>
                  <a:lnTo>
                    <a:pt x="2177921" y="0"/>
                  </a:lnTo>
                  <a:cubicBezTo>
                    <a:pt x="2203737" y="0"/>
                    <a:pt x="2224666" y="20928"/>
                    <a:pt x="2224666" y="46744"/>
                  </a:cubicBezTo>
                  <a:lnTo>
                    <a:pt x="2224666" y="359656"/>
                  </a:lnTo>
                  <a:cubicBezTo>
                    <a:pt x="2224666" y="385472"/>
                    <a:pt x="2203737" y="406400"/>
                    <a:pt x="2177921" y="406400"/>
                  </a:cubicBezTo>
                  <a:lnTo>
                    <a:pt x="46744" y="406400"/>
                  </a:lnTo>
                  <a:cubicBezTo>
                    <a:pt x="20928" y="406400"/>
                    <a:pt x="0" y="385472"/>
                    <a:pt x="0" y="359656"/>
                  </a:cubicBezTo>
                  <a:lnTo>
                    <a:pt x="0" y="46744"/>
                  </a:lnTo>
                  <a:cubicBezTo>
                    <a:pt x="0" y="20928"/>
                    <a:pt x="20928" y="0"/>
                    <a:pt x="467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53F3">
                    <a:alpha val="100000"/>
                  </a:srgbClr>
                </a:gs>
                <a:gs pos="100000">
                  <a:srgbClr val="0B008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22466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859842" y="-514350"/>
            <a:ext cx="8446777" cy="1543050"/>
            <a:chOff x="0" y="0"/>
            <a:chExt cx="2224665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24666" cy="406400"/>
            </a:xfrm>
            <a:custGeom>
              <a:avLst/>
              <a:gdLst/>
              <a:ahLst/>
              <a:cxnLst/>
              <a:rect l="l" t="t" r="r" b="b"/>
              <a:pathLst>
                <a:path w="2224666" h="406400">
                  <a:moveTo>
                    <a:pt x="46744" y="0"/>
                  </a:moveTo>
                  <a:lnTo>
                    <a:pt x="2177921" y="0"/>
                  </a:lnTo>
                  <a:cubicBezTo>
                    <a:pt x="2203737" y="0"/>
                    <a:pt x="2224666" y="20928"/>
                    <a:pt x="2224666" y="46744"/>
                  </a:cubicBezTo>
                  <a:lnTo>
                    <a:pt x="2224666" y="359656"/>
                  </a:lnTo>
                  <a:cubicBezTo>
                    <a:pt x="2224666" y="385472"/>
                    <a:pt x="2203737" y="406400"/>
                    <a:pt x="2177921" y="406400"/>
                  </a:cubicBezTo>
                  <a:lnTo>
                    <a:pt x="46744" y="406400"/>
                  </a:lnTo>
                  <a:cubicBezTo>
                    <a:pt x="20928" y="406400"/>
                    <a:pt x="0" y="385472"/>
                    <a:pt x="0" y="359656"/>
                  </a:cubicBezTo>
                  <a:lnTo>
                    <a:pt x="0" y="46744"/>
                  </a:lnTo>
                  <a:cubicBezTo>
                    <a:pt x="0" y="20928"/>
                    <a:pt x="20928" y="0"/>
                    <a:pt x="467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53F3">
                    <a:alpha val="100000"/>
                  </a:srgbClr>
                </a:gs>
                <a:gs pos="100000">
                  <a:srgbClr val="0B008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22466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917945" y="3372221"/>
            <a:ext cx="1539523" cy="1588626"/>
          </a:xfrm>
          <a:custGeom>
            <a:avLst/>
            <a:gdLst/>
            <a:ahLst/>
            <a:cxnLst/>
            <a:rect l="l" t="t" r="r" b="b"/>
            <a:pathLst>
              <a:path w="1539523" h="1588626">
                <a:moveTo>
                  <a:pt x="0" y="0"/>
                </a:moveTo>
                <a:lnTo>
                  <a:pt x="1539523" y="0"/>
                </a:lnTo>
                <a:lnTo>
                  <a:pt x="1539523" y="1588626"/>
                </a:lnTo>
                <a:lnTo>
                  <a:pt x="0" y="15886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>
            <a:off x="6244596" y="1850662"/>
            <a:ext cx="1798784" cy="1798784"/>
          </a:xfrm>
          <a:custGeom>
            <a:avLst/>
            <a:gdLst/>
            <a:ahLst/>
            <a:cxnLst/>
            <a:rect l="l" t="t" r="r" b="b"/>
            <a:pathLst>
              <a:path w="1798784" h="1798784">
                <a:moveTo>
                  <a:pt x="0" y="0"/>
                </a:moveTo>
                <a:lnTo>
                  <a:pt x="1798784" y="0"/>
                </a:lnTo>
                <a:lnTo>
                  <a:pt x="1798784" y="1798784"/>
                </a:lnTo>
                <a:lnTo>
                  <a:pt x="0" y="17987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6244596" y="3649446"/>
            <a:ext cx="2969324" cy="831411"/>
          </a:xfrm>
          <a:custGeom>
            <a:avLst/>
            <a:gdLst/>
            <a:ahLst/>
            <a:cxnLst/>
            <a:rect l="l" t="t" r="r" b="b"/>
            <a:pathLst>
              <a:path w="2969324" h="831411">
                <a:moveTo>
                  <a:pt x="0" y="0"/>
                </a:moveTo>
                <a:lnTo>
                  <a:pt x="2969323" y="0"/>
                </a:lnTo>
                <a:lnTo>
                  <a:pt x="2969323" y="831410"/>
                </a:lnTo>
                <a:lnTo>
                  <a:pt x="0" y="8314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>
            <a:off x="12957840" y="2250593"/>
            <a:ext cx="2217448" cy="1165168"/>
          </a:xfrm>
          <a:custGeom>
            <a:avLst/>
            <a:gdLst/>
            <a:ahLst/>
            <a:cxnLst/>
            <a:rect l="l" t="t" r="r" b="b"/>
            <a:pathLst>
              <a:path w="2217448" h="1165168">
                <a:moveTo>
                  <a:pt x="0" y="0"/>
                </a:moveTo>
                <a:lnTo>
                  <a:pt x="2217449" y="0"/>
                </a:lnTo>
                <a:lnTo>
                  <a:pt x="2217449" y="1165168"/>
                </a:lnTo>
                <a:lnTo>
                  <a:pt x="0" y="11651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>
            <a:off x="15860447" y="1895852"/>
            <a:ext cx="1398853" cy="1398853"/>
          </a:xfrm>
          <a:custGeom>
            <a:avLst/>
            <a:gdLst/>
            <a:ahLst/>
            <a:cxnLst/>
            <a:rect l="l" t="t" r="r" b="b"/>
            <a:pathLst>
              <a:path w="1398853" h="1398853">
                <a:moveTo>
                  <a:pt x="0" y="0"/>
                </a:moveTo>
                <a:lnTo>
                  <a:pt x="1398853" y="0"/>
                </a:lnTo>
                <a:lnTo>
                  <a:pt x="1398853" y="1398853"/>
                </a:lnTo>
                <a:lnTo>
                  <a:pt x="0" y="139885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/>
          <p:cNvSpPr/>
          <p:nvPr/>
        </p:nvSpPr>
        <p:spPr>
          <a:xfrm>
            <a:off x="12631322" y="5644357"/>
            <a:ext cx="3229126" cy="2618527"/>
          </a:xfrm>
          <a:custGeom>
            <a:avLst/>
            <a:gdLst/>
            <a:ahLst/>
            <a:cxnLst/>
            <a:rect l="l" t="t" r="r" b="b"/>
            <a:pathLst>
              <a:path w="3229126" h="2618527">
                <a:moveTo>
                  <a:pt x="0" y="0"/>
                </a:moveTo>
                <a:lnTo>
                  <a:pt x="3229125" y="0"/>
                </a:lnTo>
                <a:lnTo>
                  <a:pt x="3229125" y="2618527"/>
                </a:lnTo>
                <a:lnTo>
                  <a:pt x="0" y="261852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 rot="-1730231">
            <a:off x="3623925" y="4128509"/>
            <a:ext cx="2154009" cy="651588"/>
          </a:xfrm>
          <a:custGeom>
            <a:avLst/>
            <a:gdLst/>
            <a:ahLst/>
            <a:cxnLst/>
            <a:rect l="l" t="t" r="r" b="b"/>
            <a:pathLst>
              <a:path w="2154009" h="651588">
                <a:moveTo>
                  <a:pt x="0" y="0"/>
                </a:moveTo>
                <a:lnTo>
                  <a:pt x="2154009" y="0"/>
                </a:lnTo>
                <a:lnTo>
                  <a:pt x="2154009" y="651587"/>
                </a:lnTo>
                <a:lnTo>
                  <a:pt x="0" y="65158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Freeform 20"/>
          <p:cNvSpPr/>
          <p:nvPr/>
        </p:nvSpPr>
        <p:spPr>
          <a:xfrm rot="-847695">
            <a:off x="9412024" y="3373339"/>
            <a:ext cx="2510035" cy="759286"/>
          </a:xfrm>
          <a:custGeom>
            <a:avLst/>
            <a:gdLst/>
            <a:ahLst/>
            <a:cxnLst/>
            <a:rect l="l" t="t" r="r" b="b"/>
            <a:pathLst>
              <a:path w="2510035" h="759286">
                <a:moveTo>
                  <a:pt x="0" y="0"/>
                </a:moveTo>
                <a:lnTo>
                  <a:pt x="2510035" y="0"/>
                </a:lnTo>
                <a:lnTo>
                  <a:pt x="2510035" y="759286"/>
                </a:lnTo>
                <a:lnTo>
                  <a:pt x="0" y="75928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Freeform 21"/>
          <p:cNvSpPr/>
          <p:nvPr/>
        </p:nvSpPr>
        <p:spPr>
          <a:xfrm rot="7124979">
            <a:off x="14694793" y="4319923"/>
            <a:ext cx="1575433" cy="476569"/>
          </a:xfrm>
          <a:custGeom>
            <a:avLst/>
            <a:gdLst/>
            <a:ahLst/>
            <a:cxnLst/>
            <a:rect l="l" t="t" r="r" b="b"/>
            <a:pathLst>
              <a:path w="1575433" h="476569">
                <a:moveTo>
                  <a:pt x="0" y="0"/>
                </a:moveTo>
                <a:lnTo>
                  <a:pt x="1575433" y="0"/>
                </a:lnTo>
                <a:lnTo>
                  <a:pt x="1575433" y="476569"/>
                </a:lnTo>
                <a:lnTo>
                  <a:pt x="0" y="47656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2" name="Freeform 22"/>
          <p:cNvSpPr/>
          <p:nvPr/>
        </p:nvSpPr>
        <p:spPr>
          <a:xfrm>
            <a:off x="1724997" y="5038363"/>
            <a:ext cx="2716115" cy="1525963"/>
          </a:xfrm>
          <a:custGeom>
            <a:avLst/>
            <a:gdLst/>
            <a:ahLst/>
            <a:cxnLst/>
            <a:rect l="l" t="t" r="r" b="b"/>
            <a:pathLst>
              <a:path w="2716115" h="1525963">
                <a:moveTo>
                  <a:pt x="0" y="0"/>
                </a:moveTo>
                <a:lnTo>
                  <a:pt x="2716115" y="0"/>
                </a:lnTo>
                <a:lnTo>
                  <a:pt x="2716115" y="1525963"/>
                </a:lnTo>
                <a:lnTo>
                  <a:pt x="0" y="152596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TextBox 23"/>
          <p:cNvSpPr txBox="1"/>
          <p:nvPr/>
        </p:nvSpPr>
        <p:spPr>
          <a:xfrm>
            <a:off x="1724997" y="7250126"/>
            <a:ext cx="9568145" cy="896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91"/>
              </a:lnSpc>
              <a:spcBef>
                <a:spcPct val="0"/>
              </a:spcBef>
            </a:pPr>
            <a:r>
              <a:rPr lang="en-US" sz="5208" spc="729">
                <a:solidFill>
                  <a:srgbClr val="002659"/>
                </a:solidFill>
                <a:latin typeface="Aileron"/>
                <a:ea typeface="Aileron"/>
                <a:cs typeface="Aileron"/>
                <a:sym typeface="Aileron"/>
              </a:rPr>
              <a:t>DIAGRAMA DE SOLUÇÃO</a:t>
            </a: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2911" y="0"/>
            <a:ext cx="1824202" cy="10287000"/>
            <a:chOff x="0" y="0"/>
            <a:chExt cx="64379" cy="3630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379" cy="363047"/>
            </a:xfrm>
            <a:custGeom>
              <a:avLst/>
              <a:gdLst/>
              <a:ahLst/>
              <a:cxnLst/>
              <a:rect l="l" t="t" r="r" b="b"/>
              <a:pathLst>
                <a:path w="64379" h="363047">
                  <a:moveTo>
                    <a:pt x="0" y="0"/>
                  </a:moveTo>
                  <a:lnTo>
                    <a:pt x="64379" y="0"/>
                  </a:lnTo>
                  <a:lnTo>
                    <a:pt x="64379" y="363047"/>
                  </a:lnTo>
                  <a:lnTo>
                    <a:pt x="0" y="363047"/>
                  </a:lnTo>
                  <a:close/>
                </a:path>
              </a:pathLst>
            </a:custGeom>
            <a:gradFill rotWithShape="1">
              <a:gsLst>
                <a:gs pos="0">
                  <a:srgbClr val="0053F3">
                    <a:alpha val="100000"/>
                  </a:srgbClr>
                </a:gs>
                <a:gs pos="100000">
                  <a:srgbClr val="0B0088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4379" cy="401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463798" y="0"/>
            <a:ext cx="1824202" cy="10287000"/>
            <a:chOff x="0" y="0"/>
            <a:chExt cx="64379" cy="36304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4379" cy="363047"/>
            </a:xfrm>
            <a:custGeom>
              <a:avLst/>
              <a:gdLst/>
              <a:ahLst/>
              <a:cxnLst/>
              <a:rect l="l" t="t" r="r" b="b"/>
              <a:pathLst>
                <a:path w="64379" h="363047">
                  <a:moveTo>
                    <a:pt x="0" y="0"/>
                  </a:moveTo>
                  <a:lnTo>
                    <a:pt x="64379" y="0"/>
                  </a:lnTo>
                  <a:lnTo>
                    <a:pt x="64379" y="363047"/>
                  </a:lnTo>
                  <a:lnTo>
                    <a:pt x="0" y="363047"/>
                  </a:lnTo>
                  <a:close/>
                </a:path>
              </a:pathLst>
            </a:custGeom>
            <a:gradFill rotWithShape="1">
              <a:gsLst>
                <a:gs pos="0">
                  <a:srgbClr val="0053F3">
                    <a:alpha val="100000"/>
                  </a:srgbClr>
                </a:gs>
                <a:gs pos="100000">
                  <a:srgbClr val="0B0088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4379" cy="401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260637" y="3561215"/>
            <a:ext cx="11091011" cy="3968620"/>
          </a:xfrm>
          <a:custGeom>
            <a:avLst/>
            <a:gdLst/>
            <a:ahLst/>
            <a:cxnLst/>
            <a:rect l="l" t="t" r="r" b="b"/>
            <a:pathLst>
              <a:path w="11091011" h="3968620">
                <a:moveTo>
                  <a:pt x="0" y="0"/>
                </a:moveTo>
                <a:lnTo>
                  <a:pt x="11091011" y="0"/>
                </a:lnTo>
                <a:lnTo>
                  <a:pt x="11091011" y="3968620"/>
                </a:lnTo>
                <a:lnTo>
                  <a:pt x="0" y="3968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4761171" y="109267"/>
            <a:ext cx="8408051" cy="2628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Modelagem de Dados</a:t>
            </a: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313</Words>
  <Application>Microsoft Office PowerPoint</Application>
  <PresentationFormat>Personalizar</PresentationFormat>
  <Paragraphs>31</Paragraphs>
  <Slides>21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32" baseType="lpstr">
      <vt:lpstr>Aileron Heavy</vt:lpstr>
      <vt:lpstr>Open Sans Light</vt:lpstr>
      <vt:lpstr>Arial</vt:lpstr>
      <vt:lpstr>Calibri</vt:lpstr>
      <vt:lpstr>Gotham Italics</vt:lpstr>
      <vt:lpstr>Open Sans</vt:lpstr>
      <vt:lpstr>Aileron</vt:lpstr>
      <vt:lpstr>Open Sans Bold Italics</vt:lpstr>
      <vt:lpstr>Nunito</vt:lpstr>
      <vt:lpstr>Open Sans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- Meu Mundo em Inglês</dc:title>
  <cp:lastModifiedBy>RAFAEL PIRES DIAS DA SILVA .</cp:lastModifiedBy>
  <cp:revision>1</cp:revision>
  <dcterms:created xsi:type="dcterms:W3CDTF">2006-08-16T00:00:00Z</dcterms:created>
  <dcterms:modified xsi:type="dcterms:W3CDTF">2024-11-28T15:58:18Z</dcterms:modified>
  <dc:identifier>DAGXt0CYTKw</dc:identifier>
</cp:coreProperties>
</file>